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24" r:id="rId1"/>
    <p:sldMasterId id="2147484036" r:id="rId2"/>
  </p:sldMasterIdLst>
  <p:notesMasterIdLst>
    <p:notesMasterId r:id="rId6"/>
  </p:notesMasterIdLst>
  <p:handoutMasterIdLst>
    <p:handoutMasterId r:id="rId7"/>
  </p:handoutMasterIdLst>
  <p:sldIdLst>
    <p:sldId id="899" r:id="rId3"/>
    <p:sldId id="1056" r:id="rId4"/>
    <p:sldId id="1091" r:id="rId5"/>
  </p:sldIdLst>
  <p:sldSz cx="9144000" cy="6858000" type="letter"/>
  <p:notesSz cx="6858000" cy="9312275"/>
  <p:defaultTextStyle>
    <a:defPPr>
      <a:defRPr lang="en-US"/>
    </a:defPPr>
    <a:lvl1pPr algn="l" rtl="0" fontAlgn="base">
      <a:spcBef>
        <a:spcPct val="0"/>
      </a:spcBef>
      <a:spcAft>
        <a:spcPct val="0"/>
      </a:spcAft>
      <a:defRPr sz="1400" kern="1200">
        <a:solidFill>
          <a:schemeClr val="tx1"/>
        </a:solidFill>
        <a:latin typeface="Arial" charset="0"/>
        <a:ea typeface="MS PGothic" pitchFamily="34" charset="-128"/>
        <a:cs typeface="Arial" charset="0"/>
      </a:defRPr>
    </a:lvl1pPr>
    <a:lvl2pPr marL="457200" algn="l" rtl="0" fontAlgn="base">
      <a:spcBef>
        <a:spcPct val="0"/>
      </a:spcBef>
      <a:spcAft>
        <a:spcPct val="0"/>
      </a:spcAft>
      <a:defRPr sz="1400" kern="1200">
        <a:solidFill>
          <a:schemeClr val="tx1"/>
        </a:solidFill>
        <a:latin typeface="Arial" charset="0"/>
        <a:ea typeface="MS PGothic" pitchFamily="34" charset="-128"/>
        <a:cs typeface="Arial" charset="0"/>
      </a:defRPr>
    </a:lvl2pPr>
    <a:lvl3pPr marL="914400" algn="l" rtl="0" fontAlgn="base">
      <a:spcBef>
        <a:spcPct val="0"/>
      </a:spcBef>
      <a:spcAft>
        <a:spcPct val="0"/>
      </a:spcAft>
      <a:defRPr sz="1400" kern="1200">
        <a:solidFill>
          <a:schemeClr val="tx1"/>
        </a:solidFill>
        <a:latin typeface="Arial" charset="0"/>
        <a:ea typeface="MS PGothic" pitchFamily="34" charset="-128"/>
        <a:cs typeface="Arial" charset="0"/>
      </a:defRPr>
    </a:lvl3pPr>
    <a:lvl4pPr marL="1371600" algn="l" rtl="0" fontAlgn="base">
      <a:spcBef>
        <a:spcPct val="0"/>
      </a:spcBef>
      <a:spcAft>
        <a:spcPct val="0"/>
      </a:spcAft>
      <a:defRPr sz="1400" kern="1200">
        <a:solidFill>
          <a:schemeClr val="tx1"/>
        </a:solidFill>
        <a:latin typeface="Arial" charset="0"/>
        <a:ea typeface="MS PGothic" pitchFamily="34" charset="-128"/>
        <a:cs typeface="Arial" charset="0"/>
      </a:defRPr>
    </a:lvl4pPr>
    <a:lvl5pPr marL="1828800" algn="l" rtl="0" fontAlgn="base">
      <a:spcBef>
        <a:spcPct val="0"/>
      </a:spcBef>
      <a:spcAft>
        <a:spcPct val="0"/>
      </a:spcAft>
      <a:defRPr sz="1400" kern="1200">
        <a:solidFill>
          <a:schemeClr val="tx1"/>
        </a:solidFill>
        <a:latin typeface="Arial" charset="0"/>
        <a:ea typeface="MS PGothic" pitchFamily="34" charset="-128"/>
        <a:cs typeface="Arial" charset="0"/>
      </a:defRPr>
    </a:lvl5pPr>
    <a:lvl6pPr marL="2286000" algn="l" defTabSz="914400" rtl="0" eaLnBrk="1" latinLnBrk="0" hangingPunct="1">
      <a:defRPr sz="1400" kern="1200">
        <a:solidFill>
          <a:schemeClr val="tx1"/>
        </a:solidFill>
        <a:latin typeface="Arial" charset="0"/>
        <a:ea typeface="MS PGothic" pitchFamily="34" charset="-128"/>
        <a:cs typeface="Arial" charset="0"/>
      </a:defRPr>
    </a:lvl6pPr>
    <a:lvl7pPr marL="2743200" algn="l" defTabSz="914400" rtl="0" eaLnBrk="1" latinLnBrk="0" hangingPunct="1">
      <a:defRPr sz="1400" kern="1200">
        <a:solidFill>
          <a:schemeClr val="tx1"/>
        </a:solidFill>
        <a:latin typeface="Arial" charset="0"/>
        <a:ea typeface="MS PGothic" pitchFamily="34" charset="-128"/>
        <a:cs typeface="Arial" charset="0"/>
      </a:defRPr>
    </a:lvl7pPr>
    <a:lvl8pPr marL="3200400" algn="l" defTabSz="914400" rtl="0" eaLnBrk="1" latinLnBrk="0" hangingPunct="1">
      <a:defRPr sz="1400" kern="1200">
        <a:solidFill>
          <a:schemeClr val="tx1"/>
        </a:solidFill>
        <a:latin typeface="Arial" charset="0"/>
        <a:ea typeface="MS PGothic" pitchFamily="34" charset="-128"/>
        <a:cs typeface="Arial" charset="0"/>
      </a:defRPr>
    </a:lvl8pPr>
    <a:lvl9pPr marL="3657600" algn="l" defTabSz="914400" rtl="0" eaLnBrk="1" latinLnBrk="0" hangingPunct="1">
      <a:defRPr sz="1400" kern="1200">
        <a:solidFill>
          <a:schemeClr val="tx1"/>
        </a:solidFill>
        <a:latin typeface="Arial" charset="0"/>
        <a:ea typeface="MS PGothic"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CC0000"/>
    <a:srgbClr val="008080"/>
    <a:srgbClr val="009900"/>
    <a:srgbClr val="FFCC00"/>
    <a:srgbClr val="A50021"/>
    <a:srgbClr val="A5FF21"/>
    <a:srgbClr val="D3CD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4" autoAdjust="0"/>
    <p:restoredTop sz="99625" autoAdjust="0"/>
  </p:normalViewPr>
  <p:slideViewPr>
    <p:cSldViewPr snapToGrid="0">
      <p:cViewPr>
        <p:scale>
          <a:sx n="80" d="100"/>
          <a:sy n="80" d="100"/>
        </p:scale>
        <p:origin x="588" y="-16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82" d="100"/>
          <a:sy n="82" d="100"/>
        </p:scale>
        <p:origin x="-2064" y="-102"/>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66725"/>
          </a:xfrm>
          <a:prstGeom prst="rect">
            <a:avLst/>
          </a:prstGeom>
          <a:noFill/>
          <a:ln w="9525">
            <a:noFill/>
            <a:miter lim="800000"/>
            <a:headEnd/>
            <a:tailEnd/>
          </a:ln>
          <a:effectLst/>
        </p:spPr>
        <p:txBody>
          <a:bodyPr vert="horz" wrap="square" lIns="90659" tIns="45329" rIns="90659" bIns="45329" numCol="1" anchor="t" anchorCtr="0" compatLnSpc="1">
            <a:prstTxWarp prst="textNoShape">
              <a:avLst/>
            </a:prstTxWarp>
          </a:bodyPr>
          <a:lstStyle>
            <a:lvl1pPr eaLnBrk="0" hangingPunct="0">
              <a:spcBef>
                <a:spcPct val="20000"/>
              </a:spcBef>
              <a:defRPr sz="1100">
                <a:latin typeface="Arial" charset="0"/>
                <a:ea typeface="ＭＳ Ｐゴシック" charset="-128"/>
                <a:cs typeface="ＭＳ Ｐゴシック" charset="-128"/>
              </a:defRPr>
            </a:lvl1pPr>
          </a:lstStyle>
          <a:p>
            <a:pPr>
              <a:defRPr/>
            </a:pPr>
            <a:endParaRPr lang="en-US"/>
          </a:p>
        </p:txBody>
      </p:sp>
      <p:sp>
        <p:nvSpPr>
          <p:cNvPr id="20483" name="Rectangle 3"/>
          <p:cNvSpPr>
            <a:spLocks noGrp="1" noChangeArrowheads="1"/>
          </p:cNvSpPr>
          <p:nvPr>
            <p:ph type="dt" sz="quarter" idx="1"/>
          </p:nvPr>
        </p:nvSpPr>
        <p:spPr bwMode="auto">
          <a:xfrm>
            <a:off x="3884613" y="0"/>
            <a:ext cx="2971800" cy="466725"/>
          </a:xfrm>
          <a:prstGeom prst="rect">
            <a:avLst/>
          </a:prstGeom>
          <a:noFill/>
          <a:ln w="9525">
            <a:noFill/>
            <a:miter lim="800000"/>
            <a:headEnd/>
            <a:tailEnd/>
          </a:ln>
          <a:effectLst/>
        </p:spPr>
        <p:txBody>
          <a:bodyPr vert="horz" wrap="square" lIns="90659" tIns="45329" rIns="90659" bIns="45329" numCol="1" anchor="t" anchorCtr="0" compatLnSpc="1">
            <a:prstTxWarp prst="textNoShape">
              <a:avLst/>
            </a:prstTxWarp>
          </a:bodyPr>
          <a:lstStyle>
            <a:lvl1pPr algn="r" eaLnBrk="0" hangingPunct="0">
              <a:spcBef>
                <a:spcPct val="20000"/>
              </a:spcBef>
              <a:defRPr sz="1100">
                <a:latin typeface="Arial" pitchFamily="34" charset="0"/>
                <a:ea typeface="ＭＳ Ｐゴシック" pitchFamily="34" charset="-128"/>
                <a:cs typeface="+mn-cs"/>
              </a:defRPr>
            </a:lvl1pPr>
          </a:lstStyle>
          <a:p>
            <a:pPr>
              <a:defRPr/>
            </a:pPr>
            <a:fld id="{69F5AA7B-CCFF-4B71-B31B-382E0ED4F2FB}" type="datetime1">
              <a:rPr lang="en-US"/>
              <a:pPr>
                <a:defRPr/>
              </a:pPr>
              <a:t>6/11/2022</a:t>
            </a:fld>
            <a:endParaRPr lang="en-US" dirty="0"/>
          </a:p>
        </p:txBody>
      </p:sp>
      <p:sp>
        <p:nvSpPr>
          <p:cNvPr id="20484" name="Rectangle 4"/>
          <p:cNvSpPr>
            <a:spLocks noGrp="1" noChangeArrowheads="1"/>
          </p:cNvSpPr>
          <p:nvPr>
            <p:ph type="ftr" sz="quarter" idx="2"/>
          </p:nvPr>
        </p:nvSpPr>
        <p:spPr bwMode="auto">
          <a:xfrm>
            <a:off x="0" y="8843963"/>
            <a:ext cx="2971800" cy="466725"/>
          </a:xfrm>
          <a:prstGeom prst="rect">
            <a:avLst/>
          </a:prstGeom>
          <a:noFill/>
          <a:ln w="9525">
            <a:noFill/>
            <a:miter lim="800000"/>
            <a:headEnd/>
            <a:tailEnd/>
          </a:ln>
          <a:effectLst/>
        </p:spPr>
        <p:txBody>
          <a:bodyPr vert="horz" wrap="square" lIns="90659" tIns="45329" rIns="90659" bIns="45329" numCol="1" anchor="b" anchorCtr="0" compatLnSpc="1">
            <a:prstTxWarp prst="textNoShape">
              <a:avLst/>
            </a:prstTxWarp>
          </a:bodyPr>
          <a:lstStyle>
            <a:lvl1pPr eaLnBrk="0" hangingPunct="0">
              <a:spcBef>
                <a:spcPct val="20000"/>
              </a:spcBef>
              <a:defRPr sz="1100">
                <a:latin typeface="Arial" charset="0"/>
                <a:ea typeface="ＭＳ Ｐゴシック" charset="-128"/>
                <a:cs typeface="ＭＳ Ｐゴシック" charset="-128"/>
              </a:defRPr>
            </a:lvl1pPr>
          </a:lstStyle>
          <a:p>
            <a:pPr>
              <a:defRPr/>
            </a:pPr>
            <a:endParaRPr lang="en-US"/>
          </a:p>
        </p:txBody>
      </p:sp>
      <p:sp>
        <p:nvSpPr>
          <p:cNvPr id="20485" name="Rectangle 5"/>
          <p:cNvSpPr>
            <a:spLocks noGrp="1" noChangeArrowheads="1"/>
          </p:cNvSpPr>
          <p:nvPr>
            <p:ph type="sldNum" sz="quarter" idx="3"/>
          </p:nvPr>
        </p:nvSpPr>
        <p:spPr bwMode="auto">
          <a:xfrm>
            <a:off x="3884613" y="8843963"/>
            <a:ext cx="2971800" cy="466725"/>
          </a:xfrm>
          <a:prstGeom prst="rect">
            <a:avLst/>
          </a:prstGeom>
          <a:noFill/>
          <a:ln w="9525">
            <a:noFill/>
            <a:miter lim="800000"/>
            <a:headEnd/>
            <a:tailEnd/>
          </a:ln>
          <a:effectLst/>
        </p:spPr>
        <p:txBody>
          <a:bodyPr vert="horz" wrap="square" lIns="90659" tIns="45329" rIns="90659" bIns="45329" numCol="1" anchor="b" anchorCtr="0" compatLnSpc="1">
            <a:prstTxWarp prst="textNoShape">
              <a:avLst/>
            </a:prstTxWarp>
          </a:bodyPr>
          <a:lstStyle>
            <a:lvl1pPr algn="r" eaLnBrk="0" hangingPunct="0">
              <a:spcBef>
                <a:spcPct val="20000"/>
              </a:spcBef>
              <a:defRPr sz="1100">
                <a:latin typeface="Arial" pitchFamily="34" charset="0"/>
                <a:ea typeface="ＭＳ Ｐゴシック" pitchFamily="34" charset="-128"/>
                <a:cs typeface="+mn-cs"/>
              </a:defRPr>
            </a:lvl1pPr>
          </a:lstStyle>
          <a:p>
            <a:pPr>
              <a:defRPr/>
            </a:pPr>
            <a:fld id="{130183AF-BCF1-468F-909D-046E3B3091D6}"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6725"/>
          </a:xfrm>
          <a:prstGeom prst="rect">
            <a:avLst/>
          </a:prstGeom>
          <a:noFill/>
          <a:ln w="9525">
            <a:noFill/>
            <a:miter lim="800000"/>
            <a:headEnd/>
            <a:tailEnd/>
          </a:ln>
          <a:effectLst/>
        </p:spPr>
        <p:txBody>
          <a:bodyPr vert="horz" wrap="square" lIns="90659" tIns="45329" rIns="90659" bIns="45329" numCol="1" anchor="t" anchorCtr="0" compatLnSpc="1">
            <a:prstTxWarp prst="textNoShape">
              <a:avLst/>
            </a:prstTxWarp>
          </a:bodyPr>
          <a:lstStyle>
            <a:lvl1pPr>
              <a:defRPr sz="1100">
                <a:latin typeface="Arial" charset="0"/>
                <a:ea typeface="ＭＳ Ｐゴシック" charset="-128"/>
                <a:cs typeface="ＭＳ Ｐゴシック" charset="-128"/>
              </a:defRPr>
            </a:lvl1pPr>
          </a:lstStyle>
          <a:p>
            <a:pPr>
              <a:defRPr/>
            </a:pPr>
            <a:endParaRPr lang="en-US"/>
          </a:p>
        </p:txBody>
      </p:sp>
      <p:sp>
        <p:nvSpPr>
          <p:cNvPr id="21507" name="Rectangle 3"/>
          <p:cNvSpPr>
            <a:spLocks noGrp="1" noChangeArrowheads="1"/>
          </p:cNvSpPr>
          <p:nvPr>
            <p:ph type="dt" idx="1"/>
          </p:nvPr>
        </p:nvSpPr>
        <p:spPr bwMode="auto">
          <a:xfrm>
            <a:off x="3884613" y="0"/>
            <a:ext cx="2971800" cy="466725"/>
          </a:xfrm>
          <a:prstGeom prst="rect">
            <a:avLst/>
          </a:prstGeom>
          <a:noFill/>
          <a:ln w="9525">
            <a:noFill/>
            <a:miter lim="800000"/>
            <a:headEnd/>
            <a:tailEnd/>
          </a:ln>
          <a:effectLst/>
        </p:spPr>
        <p:txBody>
          <a:bodyPr vert="horz" wrap="square" lIns="90659" tIns="45329" rIns="90659" bIns="45329" numCol="1" anchor="t" anchorCtr="0" compatLnSpc="1">
            <a:prstTxWarp prst="textNoShape">
              <a:avLst/>
            </a:prstTxWarp>
          </a:bodyPr>
          <a:lstStyle>
            <a:lvl1pPr algn="r">
              <a:defRPr sz="1100">
                <a:latin typeface="Arial" charset="0"/>
                <a:ea typeface="ＭＳ Ｐゴシック" charset="-128"/>
                <a:cs typeface="ＭＳ Ｐゴシック" charset="-128"/>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01725" y="696913"/>
            <a:ext cx="4656138" cy="34925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0659" tIns="45329" rIns="90659" bIns="4532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843963"/>
            <a:ext cx="2971800" cy="466725"/>
          </a:xfrm>
          <a:prstGeom prst="rect">
            <a:avLst/>
          </a:prstGeom>
          <a:noFill/>
          <a:ln w="9525">
            <a:noFill/>
            <a:miter lim="800000"/>
            <a:headEnd/>
            <a:tailEnd/>
          </a:ln>
          <a:effectLst/>
        </p:spPr>
        <p:txBody>
          <a:bodyPr vert="horz" wrap="square" lIns="90659" tIns="45329" rIns="90659" bIns="45329" numCol="1" anchor="b" anchorCtr="0" compatLnSpc="1">
            <a:prstTxWarp prst="textNoShape">
              <a:avLst/>
            </a:prstTxWarp>
          </a:bodyPr>
          <a:lstStyle>
            <a:lvl1pPr>
              <a:defRPr sz="1100">
                <a:latin typeface="Arial" charset="0"/>
                <a:ea typeface="ＭＳ Ｐゴシック" charset="-128"/>
                <a:cs typeface="ＭＳ Ｐゴシック" charset="-128"/>
              </a:defRPr>
            </a:lvl1pPr>
          </a:lstStyle>
          <a:p>
            <a:pPr>
              <a:defRPr/>
            </a:pPr>
            <a:endParaRPr lang="en-US"/>
          </a:p>
        </p:txBody>
      </p:sp>
      <p:sp>
        <p:nvSpPr>
          <p:cNvPr id="21511" name="Rectangle 7"/>
          <p:cNvSpPr>
            <a:spLocks noGrp="1" noChangeArrowheads="1"/>
          </p:cNvSpPr>
          <p:nvPr>
            <p:ph type="sldNum" sz="quarter" idx="5"/>
          </p:nvPr>
        </p:nvSpPr>
        <p:spPr bwMode="auto">
          <a:xfrm>
            <a:off x="3884613" y="8843963"/>
            <a:ext cx="2971800" cy="466725"/>
          </a:xfrm>
          <a:prstGeom prst="rect">
            <a:avLst/>
          </a:prstGeom>
          <a:noFill/>
          <a:ln w="9525">
            <a:noFill/>
            <a:miter lim="800000"/>
            <a:headEnd/>
            <a:tailEnd/>
          </a:ln>
          <a:effectLst/>
        </p:spPr>
        <p:txBody>
          <a:bodyPr vert="horz" wrap="square" lIns="90659" tIns="45329" rIns="90659" bIns="45329" numCol="1" anchor="b" anchorCtr="0" compatLnSpc="1">
            <a:prstTxWarp prst="textNoShape">
              <a:avLst/>
            </a:prstTxWarp>
          </a:bodyPr>
          <a:lstStyle>
            <a:lvl1pPr algn="r">
              <a:defRPr sz="1100">
                <a:latin typeface="Arial" pitchFamily="34" charset="0"/>
                <a:ea typeface="ＭＳ Ｐゴシック" pitchFamily="34" charset="-128"/>
                <a:cs typeface="+mn-cs"/>
              </a:defRPr>
            </a:lvl1pPr>
          </a:lstStyle>
          <a:p>
            <a:pPr>
              <a:defRPr/>
            </a:pPr>
            <a:fld id="{C2AFAC80-ACBE-4795-BDFB-36C8714EFB39}"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2" charset="0"/>
        <a:ea typeface="MS PGothic"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12" charset="0"/>
        <a:ea typeface="MS PGothic" pitchFamily="34"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112" charset="0"/>
        <a:ea typeface="MS PGothic" pitchFamily="34"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112" charset="0"/>
        <a:ea typeface="MS PGothic" pitchFamily="34"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112" charset="0"/>
        <a:ea typeface="MS PGothic"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endParaRPr lang="en-US">
              <a:latin typeface="Arial" charset="0"/>
            </a:endParaRPr>
          </a:p>
        </p:txBody>
      </p:sp>
      <p:sp>
        <p:nvSpPr>
          <p:cNvPr id="4" name="Slide Number Placeholder 3"/>
          <p:cNvSpPr>
            <a:spLocks noGrp="1"/>
          </p:cNvSpPr>
          <p:nvPr>
            <p:ph type="sldNum" sz="quarter" idx="5"/>
          </p:nvPr>
        </p:nvSpPr>
        <p:spPr/>
        <p:txBody>
          <a:bodyPr/>
          <a:lstStyle/>
          <a:p>
            <a:pPr>
              <a:defRPr/>
            </a:pPr>
            <a:fld id="{E1477D8D-C1E2-4FEB-AA0C-3C0CC40DD5D2}"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flipV="1">
            <a:off x="0" y="841375"/>
            <a:ext cx="9144000" cy="3175"/>
          </a:xfrm>
          <a:prstGeom prst="line">
            <a:avLst/>
          </a:prstGeom>
          <a:noFill/>
          <a:ln w="28575" algn="ctr">
            <a:solidFill>
              <a:srgbClr val="A50021"/>
            </a:solidFill>
            <a:round/>
            <a:headEnd/>
            <a:tailEnd/>
          </a:ln>
        </p:spPr>
      </p:cxnSp>
      <p:sp>
        <p:nvSpPr>
          <p:cNvPr id="5" name="Title 1"/>
          <p:cNvSpPr txBox="1">
            <a:spLocks/>
          </p:cNvSpPr>
          <p:nvPr userDrawn="1"/>
        </p:nvSpPr>
        <p:spPr bwMode="auto">
          <a:xfrm>
            <a:off x="0" y="1574800"/>
            <a:ext cx="9144000" cy="2051050"/>
          </a:xfrm>
          <a:prstGeom prst="rect">
            <a:avLst/>
          </a:prstGeom>
          <a:solidFill>
            <a:srgbClr val="A50021"/>
          </a:solidFill>
          <a:ln w="9525">
            <a:noFill/>
            <a:miter lim="800000"/>
            <a:headEnd/>
            <a:tailEnd/>
          </a:ln>
        </p:spPr>
        <p:txBody>
          <a:bodyPr anchor="ctr"/>
          <a:lstStyle/>
          <a:p>
            <a:pPr algn="ctr">
              <a:spcAft>
                <a:spcPts val="600"/>
              </a:spcAft>
              <a:defRPr/>
            </a:pPr>
            <a:endParaRPr lang="en-US" sz="3200" b="1" dirty="0">
              <a:solidFill>
                <a:schemeClr val="bg1"/>
              </a:solidFill>
              <a:latin typeface="+mn-lt"/>
              <a:ea typeface="ＭＳ Ｐゴシック" pitchFamily="34" charset="-128"/>
              <a:cs typeface="+mn-cs"/>
            </a:endParaRPr>
          </a:p>
        </p:txBody>
      </p:sp>
      <p:sp>
        <p:nvSpPr>
          <p:cNvPr id="6" name="Rectangle 13"/>
          <p:cNvSpPr>
            <a:spLocks noChangeArrowheads="1"/>
          </p:cNvSpPr>
          <p:nvPr userDrawn="1"/>
        </p:nvSpPr>
        <p:spPr bwMode="auto">
          <a:xfrm>
            <a:off x="74613" y="6534150"/>
            <a:ext cx="8923337" cy="225425"/>
          </a:xfrm>
          <a:prstGeom prst="rect">
            <a:avLst/>
          </a:prstGeom>
          <a:solidFill>
            <a:schemeClr val="bg1"/>
          </a:solidFill>
          <a:ln w="9525">
            <a:noFill/>
            <a:miter lim="800000"/>
            <a:headEnd/>
            <a:tailEnd/>
          </a:ln>
          <a:effectLst/>
        </p:spPr>
        <p:txBody>
          <a:bodyPr wrap="none" anchor="ctr"/>
          <a:lstStyle/>
          <a:p>
            <a:pPr eaLnBrk="0" hangingPunct="0">
              <a:defRPr/>
            </a:pPr>
            <a:r>
              <a:rPr lang="en-US" sz="1000" dirty="0">
                <a:latin typeface="Calibri" pitchFamily="34" charset="0"/>
                <a:ea typeface="ＭＳ Ｐゴシック"/>
                <a:cs typeface="ＭＳ Ｐゴシック"/>
              </a:rPr>
              <a:t>                  For SERC Use Only			                					 </a:t>
            </a:r>
            <a:fld id="{4EAD6A26-B87D-4AC2-B1CF-85FA78DB980E}" type="slidenum">
              <a:rPr lang="en-US" sz="1000">
                <a:latin typeface="Calibri" pitchFamily="34" charset="0"/>
                <a:ea typeface="ＭＳ Ｐゴシック"/>
                <a:cs typeface="ＭＳ Ｐゴシック"/>
              </a:rPr>
              <a:pPr eaLnBrk="0" hangingPunct="0">
                <a:defRPr/>
              </a:pPr>
              <a:t>‹#›</a:t>
            </a:fld>
            <a:endParaRPr lang="en-US" sz="1000" dirty="0">
              <a:ea typeface="ＭＳ Ｐゴシック"/>
              <a:cs typeface="ＭＳ Ｐゴシック"/>
            </a:endParaRPr>
          </a:p>
        </p:txBody>
      </p:sp>
      <p:sp>
        <p:nvSpPr>
          <p:cNvPr id="2" name="Title 1"/>
          <p:cNvSpPr>
            <a:spLocks noGrp="1"/>
          </p:cNvSpPr>
          <p:nvPr>
            <p:ph type="ctrTitle"/>
          </p:nvPr>
        </p:nvSpPr>
        <p:spPr>
          <a:xfrm>
            <a:off x="685800" y="1596571"/>
            <a:ext cx="7772400" cy="1393373"/>
          </a:xfrm>
          <a:prstGeom prst="rect">
            <a:avLst/>
          </a:prstGeom>
        </p:spPr>
        <p:txBody>
          <a:bodyPr/>
          <a:lstStyle>
            <a:lvl1pPr algn="ct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421752"/>
            <a:ext cx="6400800" cy="1752600"/>
          </a:xfrm>
        </p:spPr>
        <p:txBody>
          <a:bodyPr/>
          <a:lstStyle>
            <a:lvl1pPr marL="0" indent="0" algn="ctr">
              <a:buNone/>
              <a:defRPr b="1"/>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flipV="1">
            <a:off x="0" y="841375"/>
            <a:ext cx="9144000" cy="3175"/>
          </a:xfrm>
          <a:prstGeom prst="line">
            <a:avLst/>
          </a:prstGeom>
          <a:noFill/>
          <a:ln w="28575" algn="ctr">
            <a:solidFill>
              <a:srgbClr val="A50021"/>
            </a:solidFill>
            <a:round/>
            <a:headEnd/>
            <a:tailEnd/>
          </a:ln>
        </p:spPr>
      </p:cxnSp>
      <p:sp>
        <p:nvSpPr>
          <p:cNvPr id="5" name="Title 1"/>
          <p:cNvSpPr txBox="1">
            <a:spLocks/>
          </p:cNvSpPr>
          <p:nvPr userDrawn="1"/>
        </p:nvSpPr>
        <p:spPr bwMode="auto">
          <a:xfrm>
            <a:off x="0" y="1104900"/>
            <a:ext cx="9144000" cy="1436688"/>
          </a:xfrm>
          <a:prstGeom prst="rect">
            <a:avLst/>
          </a:prstGeom>
          <a:solidFill>
            <a:srgbClr val="A50021"/>
          </a:solidFill>
          <a:ln w="9525">
            <a:noFill/>
            <a:miter lim="800000"/>
            <a:headEnd/>
            <a:tailEnd/>
          </a:ln>
        </p:spPr>
        <p:txBody>
          <a:bodyPr anchor="ctr"/>
          <a:lstStyle/>
          <a:p>
            <a:pPr algn="ctr">
              <a:spcAft>
                <a:spcPts val="600"/>
              </a:spcAft>
              <a:defRPr/>
            </a:pPr>
            <a:endParaRPr lang="en-US" sz="3200" b="1" dirty="0">
              <a:solidFill>
                <a:srgbClr val="FFFFFF"/>
              </a:solidFill>
              <a:latin typeface="Calibri"/>
              <a:ea typeface="ＭＳ Ｐゴシック" pitchFamily="34" charset="-128"/>
              <a:cs typeface="Arial"/>
            </a:endParaRPr>
          </a:p>
        </p:txBody>
      </p:sp>
      <p:sp>
        <p:nvSpPr>
          <p:cNvPr id="6" name="Rectangle 13"/>
          <p:cNvSpPr>
            <a:spLocks noChangeArrowheads="1"/>
          </p:cNvSpPr>
          <p:nvPr userDrawn="1"/>
        </p:nvSpPr>
        <p:spPr bwMode="auto">
          <a:xfrm>
            <a:off x="109538" y="6538913"/>
            <a:ext cx="8923337" cy="319087"/>
          </a:xfrm>
          <a:prstGeom prst="rect">
            <a:avLst/>
          </a:prstGeom>
          <a:solidFill>
            <a:schemeClr val="bg1"/>
          </a:solidFill>
          <a:ln w="9525">
            <a:noFill/>
            <a:miter lim="800000"/>
            <a:headEnd/>
            <a:tailEnd/>
          </a:ln>
          <a:effectLst/>
        </p:spPr>
        <p:txBody>
          <a:bodyPr wrap="none" anchor="ctr"/>
          <a:lstStyle/>
          <a:p>
            <a:pPr algn="ctr" eaLnBrk="0" hangingPunct="0">
              <a:defRPr/>
            </a:pPr>
            <a:r>
              <a:rPr lang="en-US" sz="1000" dirty="0">
                <a:solidFill>
                  <a:srgbClr val="000000"/>
                </a:solidFill>
                <a:latin typeface="Calibri" pitchFamily="34" charset="0"/>
                <a:ea typeface="ＭＳ Ｐゴシック"/>
                <a:cs typeface="ＭＳ Ｐゴシック"/>
              </a:rPr>
              <a:t>			 	               					       </a:t>
            </a:r>
            <a:fld id="{B0AD9928-10AF-46AD-9A84-EADF176B03A5}" type="slidenum">
              <a:rPr lang="en-US" sz="1000">
                <a:solidFill>
                  <a:srgbClr val="000000"/>
                </a:solidFill>
                <a:latin typeface="Calibri" pitchFamily="34" charset="0"/>
                <a:ea typeface="ＭＳ Ｐゴシック"/>
                <a:cs typeface="ＭＳ Ｐゴシック"/>
              </a:rPr>
              <a:pPr algn="ctr" eaLnBrk="0" hangingPunct="0">
                <a:defRPr/>
              </a:pPr>
              <a:t>‹#›</a:t>
            </a:fld>
            <a:endParaRPr lang="en-US" sz="1000" dirty="0">
              <a:solidFill>
                <a:srgbClr val="000000"/>
              </a:solidFill>
              <a:ea typeface="ＭＳ Ｐゴシック"/>
              <a:cs typeface="ＭＳ Ｐゴシック"/>
            </a:endParaRPr>
          </a:p>
        </p:txBody>
      </p:sp>
      <p:pic>
        <p:nvPicPr>
          <p:cNvPr id="7" name="Picture 8"/>
          <p:cNvPicPr>
            <a:picLocks noChangeAspect="1"/>
          </p:cNvPicPr>
          <p:nvPr userDrawn="1"/>
        </p:nvPicPr>
        <p:blipFill>
          <a:blip r:embed="rId2"/>
          <a:srcRect/>
          <a:stretch>
            <a:fillRect/>
          </a:stretch>
        </p:blipFill>
        <p:spPr bwMode="auto">
          <a:xfrm>
            <a:off x="354013" y="31750"/>
            <a:ext cx="1082675" cy="763588"/>
          </a:xfrm>
          <a:prstGeom prst="rect">
            <a:avLst/>
          </a:prstGeom>
          <a:noFill/>
          <a:ln w="9525">
            <a:noFill/>
            <a:miter lim="800000"/>
            <a:headEnd/>
            <a:tailEnd/>
          </a:ln>
        </p:spPr>
      </p:pic>
      <p:sp>
        <p:nvSpPr>
          <p:cNvPr id="2" name="Title 1"/>
          <p:cNvSpPr>
            <a:spLocks noGrp="1"/>
          </p:cNvSpPr>
          <p:nvPr>
            <p:ph type="ctrTitle"/>
          </p:nvPr>
        </p:nvSpPr>
        <p:spPr>
          <a:xfrm>
            <a:off x="685800" y="1596571"/>
            <a:ext cx="7772400" cy="1393373"/>
          </a:xfrm>
          <a:prstGeom prst="rect">
            <a:avLst/>
          </a:prstGeom>
        </p:spPr>
        <p:txBody>
          <a:bodyPr/>
          <a:lstStyle>
            <a:lvl1pPr algn="ct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421752"/>
            <a:ext cx="6400800" cy="1752600"/>
          </a:xfrm>
        </p:spPr>
        <p:txBody>
          <a:bodyPr/>
          <a:lstStyle>
            <a:lvl1pPr marL="0" indent="0" algn="ctr">
              <a:buNone/>
              <a:defRPr b="1"/>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1" y="0"/>
            <a:ext cx="7038752" cy="827088"/>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46743" y="1030288"/>
            <a:ext cx="8638496" cy="5316537"/>
          </a:xfrm>
        </p:spPr>
        <p:txBody>
          <a:bodyPr/>
          <a:lstStyle>
            <a:lvl1pPr>
              <a:buClr>
                <a:srgbClr val="990033"/>
              </a:buClr>
              <a:defRPr/>
            </a:lvl1pPr>
            <a:lvl2pPr>
              <a:buClr>
                <a:srgbClr val="990033"/>
              </a:buClr>
              <a:defRPr/>
            </a:lvl2pPr>
            <a:lvl3pPr>
              <a:buClr>
                <a:srgbClr val="990033"/>
              </a:buClr>
              <a:defRPr/>
            </a:lvl3pPr>
            <a:lvl4pPr>
              <a:buClr>
                <a:srgbClr val="990033"/>
              </a:buClr>
              <a:buFont typeface="Calibri" pitchFamily="34" charset="0"/>
              <a:buChar char="―"/>
              <a:defRPr/>
            </a:lvl4pPr>
            <a:lvl5pPr>
              <a:buClr>
                <a:srgbClr val="99003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1443" y="1030288"/>
            <a:ext cx="4189412" cy="53165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95825" y="1030288"/>
            <a:ext cx="4189413" cy="53165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1828802" y="0"/>
            <a:ext cx="7049384" cy="827088"/>
          </a:xfrm>
          <a:prstGeom prst="rect">
            <a:avLst/>
          </a:prstGeom>
        </p:spPr>
        <p:txBody>
          <a:bodyPr/>
          <a:lstStyle/>
          <a:p>
            <a:r>
              <a:rPr lang="en-US" dirty="0"/>
              <a:t>Click to edit Master title style</a:t>
            </a: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7546" y="969067"/>
            <a:ext cx="423091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7545" y="1608829"/>
            <a:ext cx="4230911" cy="474842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75201" y="969067"/>
            <a:ext cx="41293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5201" y="1608829"/>
            <a:ext cx="4129310" cy="474842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1886858" y="0"/>
            <a:ext cx="7023226" cy="827088"/>
          </a:xfrm>
          <a:prstGeom prst="rect">
            <a:avLst/>
          </a:prstGeom>
        </p:spPr>
        <p:txBody>
          <a:bodyPr/>
          <a:lstStyle/>
          <a:p>
            <a:r>
              <a:rPr lang="en-US" dirty="0"/>
              <a:t>Click to edit Master title style</a:t>
            </a:r>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828801" y="0"/>
            <a:ext cx="7038752" cy="827088"/>
          </a:xfrm>
          <a:prstGeom prst="rect">
            <a:avLst/>
          </a:prstGeom>
        </p:spPr>
        <p:txBody>
          <a:bodyPr/>
          <a:lstStyle/>
          <a:p>
            <a:r>
              <a:rPr lang="en-US" dirty="0"/>
              <a:t>Click to edit Master title style</a:t>
            </a:r>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13"/>
          <p:cNvSpPr>
            <a:spLocks noChangeArrowheads="1"/>
          </p:cNvSpPr>
          <p:nvPr userDrawn="1"/>
        </p:nvSpPr>
        <p:spPr bwMode="auto">
          <a:xfrm>
            <a:off x="109538" y="6651625"/>
            <a:ext cx="8923337" cy="206375"/>
          </a:xfrm>
          <a:prstGeom prst="rect">
            <a:avLst/>
          </a:prstGeom>
          <a:solidFill>
            <a:schemeClr val="bg1"/>
          </a:solidFill>
          <a:ln w="9525">
            <a:noFill/>
            <a:miter lim="800000"/>
            <a:headEnd/>
            <a:tailEnd/>
          </a:ln>
          <a:effectLst/>
        </p:spPr>
        <p:txBody>
          <a:bodyPr wrap="none" anchor="ctr"/>
          <a:lstStyle/>
          <a:p>
            <a:pPr algn="ctr" eaLnBrk="0" hangingPunct="0">
              <a:defRPr/>
            </a:pPr>
            <a:r>
              <a:rPr lang="en-US" sz="1000" dirty="0">
                <a:solidFill>
                  <a:srgbClr val="000000"/>
                </a:solidFill>
                <a:latin typeface="Calibri" pitchFamily="34" charset="0"/>
                <a:ea typeface="ＭＳ Ｐゴシック"/>
                <a:cs typeface="ＭＳ Ｐゴシック"/>
              </a:rPr>
              <a:t>									       </a:t>
            </a:r>
            <a:fld id="{D1AE3484-954A-4EBB-A772-3EF13B5C446D}" type="slidenum">
              <a:rPr lang="en-US" sz="1000">
                <a:solidFill>
                  <a:srgbClr val="000000"/>
                </a:solidFill>
                <a:latin typeface="Calibri" pitchFamily="34" charset="0"/>
                <a:ea typeface="ＭＳ Ｐゴシック"/>
                <a:cs typeface="ＭＳ Ｐゴシック"/>
              </a:rPr>
              <a:pPr algn="ctr" eaLnBrk="0" hangingPunct="0">
                <a:defRPr/>
              </a:pPr>
              <a:t>‹#›</a:t>
            </a:fld>
            <a:endParaRPr lang="en-US" sz="1000" dirty="0">
              <a:solidFill>
                <a:srgbClr val="000000"/>
              </a:solidFill>
              <a:ea typeface="ＭＳ Ｐゴシック"/>
              <a:cs typeface="ＭＳ Ｐゴシック"/>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2" y="0"/>
            <a:ext cx="7025266" cy="827088"/>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46743" y="1030288"/>
            <a:ext cx="8638496" cy="5316537"/>
          </a:xfrm>
        </p:spPr>
        <p:txBody>
          <a:bodyPr/>
          <a:lstStyle>
            <a:lvl1pPr>
              <a:buClr>
                <a:srgbClr val="990033"/>
              </a:buClr>
              <a:defRPr/>
            </a:lvl1pPr>
            <a:lvl2pPr>
              <a:buClr>
                <a:srgbClr val="990033"/>
              </a:buClr>
              <a:defRPr/>
            </a:lvl2pPr>
            <a:lvl3pPr>
              <a:buClr>
                <a:srgbClr val="990033"/>
              </a:buClr>
              <a:defRPr/>
            </a:lvl3pPr>
            <a:lvl4pPr>
              <a:buClr>
                <a:srgbClr val="990033"/>
              </a:buClr>
              <a:buFont typeface="Calibri" pitchFamily="34" charset="0"/>
              <a:buChar char="―"/>
              <a:defRPr/>
            </a:lvl4pPr>
            <a:lvl5pPr>
              <a:buClr>
                <a:srgbClr val="99003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1443" y="1030288"/>
            <a:ext cx="4189412" cy="53165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030288"/>
            <a:ext cx="4189413" cy="53165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1828801" y="0"/>
            <a:ext cx="7047570" cy="827088"/>
          </a:xfrm>
          <a:prstGeom prst="rect">
            <a:avLst/>
          </a:prstGeom>
        </p:spPr>
        <p:txBody>
          <a:bodyPr/>
          <a:lstStyle/>
          <a:p>
            <a:r>
              <a:rPr lang="en-US" dirty="0"/>
              <a:t>Click to edit Master title style</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7546" y="969067"/>
            <a:ext cx="423091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7545" y="1608829"/>
            <a:ext cx="4230911" cy="474842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75201" y="969067"/>
            <a:ext cx="41293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5201" y="1608829"/>
            <a:ext cx="4129310" cy="474842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1886858" y="0"/>
            <a:ext cx="7011815" cy="827088"/>
          </a:xfrm>
          <a:prstGeom prst="rect">
            <a:avLst/>
          </a:prstGeom>
        </p:spPr>
        <p:txBody>
          <a:bodyPr/>
          <a:lstStyle/>
          <a:p>
            <a:r>
              <a:rPr lang="en-US" dirty="0"/>
              <a:t>Click to edit Master title style</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828800" y="0"/>
            <a:ext cx="7036419" cy="827088"/>
          </a:xfrm>
          <a:prstGeom prst="rect">
            <a:avLst/>
          </a:prstGeom>
        </p:spPr>
        <p:txBody>
          <a:bodyPr/>
          <a:lstStyle/>
          <a:p>
            <a:r>
              <a:rPr lang="en-US" dirty="0"/>
              <a:t>Click to edit Master title style</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cxnSp>
        <p:nvCxnSpPr>
          <p:cNvPr id="2" name="Straight Connector 11"/>
          <p:cNvCxnSpPr>
            <a:cxnSpLocks noChangeShapeType="1"/>
          </p:cNvCxnSpPr>
          <p:nvPr/>
        </p:nvCxnSpPr>
        <p:spPr bwMode="auto">
          <a:xfrm flipV="1">
            <a:off x="0" y="841375"/>
            <a:ext cx="9144000" cy="3175"/>
          </a:xfrm>
          <a:prstGeom prst="line">
            <a:avLst/>
          </a:prstGeom>
          <a:noFill/>
          <a:ln w="28575" algn="ctr">
            <a:solidFill>
              <a:srgbClr val="A50021"/>
            </a:solidFill>
            <a:round/>
            <a:headEnd/>
            <a:tailEnd/>
          </a:ln>
        </p:spPr>
      </p:cxnSp>
      <p:sp>
        <p:nvSpPr>
          <p:cNvPr id="3" name="Rectangle 13"/>
          <p:cNvSpPr>
            <a:spLocks noChangeArrowheads="1"/>
          </p:cNvSpPr>
          <p:nvPr/>
        </p:nvSpPr>
        <p:spPr bwMode="auto">
          <a:xfrm>
            <a:off x="74613" y="6534150"/>
            <a:ext cx="8923337" cy="225425"/>
          </a:xfrm>
          <a:prstGeom prst="rect">
            <a:avLst/>
          </a:prstGeom>
          <a:solidFill>
            <a:schemeClr val="bg1"/>
          </a:solidFill>
          <a:ln w="9525">
            <a:noFill/>
            <a:miter lim="800000"/>
            <a:headEnd/>
            <a:tailEnd/>
          </a:ln>
          <a:effectLst/>
        </p:spPr>
        <p:txBody>
          <a:bodyPr wrap="none" anchor="ctr"/>
          <a:lstStyle/>
          <a:p>
            <a:pPr eaLnBrk="0" hangingPunct="0">
              <a:defRPr/>
            </a:pPr>
            <a:r>
              <a:rPr lang="en-US" sz="1000" dirty="0">
                <a:latin typeface="Calibri" pitchFamily="34" charset="0"/>
                <a:ea typeface="ＭＳ Ｐゴシック"/>
                <a:cs typeface="ＭＳ Ｐゴシック"/>
              </a:rPr>
              <a:t>               For SERC Use Only								 </a:t>
            </a:r>
            <a:fld id="{60C3567A-26BE-40BA-A02C-D68CB0960A15}" type="slidenum">
              <a:rPr lang="en-US" sz="1000">
                <a:latin typeface="Calibri" pitchFamily="34" charset="0"/>
                <a:ea typeface="ＭＳ Ｐゴシック"/>
                <a:cs typeface="ＭＳ Ｐゴシック"/>
              </a:rPr>
              <a:pPr eaLnBrk="0" hangingPunct="0">
                <a:defRPr/>
              </a:pPr>
              <a:t>‹#›</a:t>
            </a:fld>
            <a:endParaRPr lang="en-US" sz="1000" dirty="0">
              <a:ea typeface="ＭＳ Ｐゴシック"/>
              <a:cs typeface="ＭＳ Ｐゴシック"/>
            </a:endParaRPr>
          </a:p>
        </p:txBody>
      </p:sp>
      <p:pic>
        <p:nvPicPr>
          <p:cNvPr id="4" name="Picture 1" descr="SERC_Logo_horizontal.jpg"/>
          <p:cNvPicPr>
            <a:picLocks noChangeAspect="1"/>
          </p:cNvPicPr>
          <p:nvPr userDrawn="1"/>
        </p:nvPicPr>
        <p:blipFill>
          <a:blip r:embed="rId2"/>
          <a:srcRect/>
          <a:stretch>
            <a:fillRect/>
          </a:stretch>
        </p:blipFill>
        <p:spPr bwMode="auto">
          <a:xfrm>
            <a:off x="57150" y="185738"/>
            <a:ext cx="1965325" cy="527050"/>
          </a:xfrm>
          <a:prstGeom prst="rect">
            <a:avLst/>
          </a:prstGeom>
          <a:noFill/>
          <a:ln w="9525">
            <a:noFill/>
            <a:miter lim="800000"/>
            <a:headEnd/>
            <a:tailEnd/>
          </a:ln>
        </p:spPr>
      </p:pic>
      <p:sp>
        <p:nvSpPr>
          <p:cNvPr id="5" name="Date Placeholder 2"/>
          <p:cNvSpPr>
            <a:spLocks noGrp="1"/>
          </p:cNvSpPr>
          <p:nvPr>
            <p:ph type="dt" sz="half" idx="10"/>
          </p:nvPr>
        </p:nvSpPr>
        <p:spPr>
          <a:xfrm>
            <a:off x="457200" y="6356350"/>
            <a:ext cx="2133600" cy="365125"/>
          </a:xfrm>
          <a:prstGeom prst="rect">
            <a:avLst/>
          </a:prstGeom>
        </p:spPr>
        <p:txBody>
          <a:bodyPr/>
          <a:lstStyle>
            <a:lvl1pPr>
              <a:defRPr>
                <a:ea typeface="ＭＳ Ｐゴシック"/>
              </a:defRPr>
            </a:lvl1pPr>
          </a:lstStyle>
          <a:p>
            <a:pPr>
              <a:defRPr/>
            </a:pPr>
            <a:r>
              <a:rPr lang="en-US"/>
              <a:t>01-22-2013</a:t>
            </a:r>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ea typeface="ＭＳ Ｐゴシック" charset="-128"/>
                <a:cs typeface="ＭＳ Ｐゴシック" charset="-128"/>
              </a:defRPr>
            </a:lvl1pPr>
          </a:lstStyle>
          <a:p>
            <a:pPr>
              <a:defRPr/>
            </a:pPr>
            <a:r>
              <a:rPr lang="en-US"/>
              <a:t>SERC</a:t>
            </a: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AndTwoObj">
  <p:cSld name="Title, Content, and 2 Content">
    <p:spTree>
      <p:nvGrpSpPr>
        <p:cNvPr id="1" name=""/>
        <p:cNvGrpSpPr/>
        <p:nvPr/>
      </p:nvGrpSpPr>
      <p:grpSpPr>
        <a:xfrm>
          <a:off x="0" y="0"/>
          <a:ext cx="0" cy="0"/>
          <a:chOff x="0" y="0"/>
          <a:chExt cx="0" cy="0"/>
        </a:xfrm>
      </p:grpSpPr>
      <p:cxnSp>
        <p:nvCxnSpPr>
          <p:cNvPr id="6" name="Straight Connector 11"/>
          <p:cNvCxnSpPr>
            <a:cxnSpLocks noChangeShapeType="1"/>
          </p:cNvCxnSpPr>
          <p:nvPr/>
        </p:nvCxnSpPr>
        <p:spPr bwMode="auto">
          <a:xfrm flipV="1">
            <a:off x="0" y="841375"/>
            <a:ext cx="9144000" cy="3175"/>
          </a:xfrm>
          <a:prstGeom prst="line">
            <a:avLst/>
          </a:prstGeom>
          <a:noFill/>
          <a:ln w="28575" algn="ctr">
            <a:solidFill>
              <a:srgbClr val="A50021"/>
            </a:solidFill>
            <a:round/>
            <a:headEnd/>
            <a:tailEnd/>
          </a:ln>
        </p:spPr>
      </p:cxnSp>
      <p:sp>
        <p:nvSpPr>
          <p:cNvPr id="7" name="Rectangle 13"/>
          <p:cNvSpPr>
            <a:spLocks noChangeArrowheads="1"/>
          </p:cNvSpPr>
          <p:nvPr/>
        </p:nvSpPr>
        <p:spPr bwMode="auto">
          <a:xfrm>
            <a:off x="74613" y="6534150"/>
            <a:ext cx="8923337" cy="225425"/>
          </a:xfrm>
          <a:prstGeom prst="rect">
            <a:avLst/>
          </a:prstGeom>
          <a:solidFill>
            <a:schemeClr val="bg1"/>
          </a:solidFill>
          <a:ln w="9525">
            <a:noFill/>
            <a:miter lim="800000"/>
            <a:headEnd/>
            <a:tailEnd/>
          </a:ln>
          <a:effectLst/>
        </p:spPr>
        <p:txBody>
          <a:bodyPr wrap="none" anchor="ctr"/>
          <a:lstStyle/>
          <a:p>
            <a:pPr eaLnBrk="0" hangingPunct="0">
              <a:defRPr/>
            </a:pPr>
            <a:r>
              <a:rPr lang="en-US" sz="1000" dirty="0">
                <a:latin typeface="Calibri" pitchFamily="34" charset="0"/>
                <a:ea typeface="ＭＳ Ｐゴシック"/>
                <a:cs typeface="ＭＳ Ｐゴシック"/>
              </a:rPr>
              <a:t>               For SERC Use Only								 </a:t>
            </a:r>
            <a:fld id="{9B7EDBC7-ACAE-40C7-B799-613D0C250A79}" type="slidenum">
              <a:rPr lang="en-US" sz="1000">
                <a:latin typeface="Calibri" pitchFamily="34" charset="0"/>
                <a:ea typeface="ＭＳ Ｐゴシック"/>
                <a:cs typeface="ＭＳ Ｐゴシック"/>
              </a:rPr>
              <a:pPr eaLnBrk="0" hangingPunct="0">
                <a:defRPr/>
              </a:pPr>
              <a:t>‹#›</a:t>
            </a:fld>
            <a:endParaRPr lang="en-US" sz="1000" dirty="0">
              <a:ea typeface="ＭＳ Ｐゴシック"/>
              <a:cs typeface="ＭＳ Ｐゴシック"/>
            </a:endParaRPr>
          </a:p>
        </p:txBody>
      </p:sp>
      <p:pic>
        <p:nvPicPr>
          <p:cNvPr id="8" name="Picture 1" descr="SERC_Logo_horizontal.jpg"/>
          <p:cNvPicPr>
            <a:picLocks noChangeAspect="1"/>
          </p:cNvPicPr>
          <p:nvPr userDrawn="1"/>
        </p:nvPicPr>
        <p:blipFill>
          <a:blip r:embed="rId2"/>
          <a:srcRect/>
          <a:stretch>
            <a:fillRect/>
          </a:stretch>
        </p:blipFill>
        <p:spPr bwMode="auto">
          <a:xfrm>
            <a:off x="57150" y="185738"/>
            <a:ext cx="1965325" cy="527050"/>
          </a:xfrm>
          <a:prstGeom prst="rect">
            <a:avLst/>
          </a:prstGeom>
          <a:noFill/>
          <a:ln w="9525">
            <a:noFill/>
            <a:miter lim="800000"/>
            <a:headEnd/>
            <a:tailEnd/>
          </a:ln>
        </p:spPr>
      </p:pic>
      <p:sp>
        <p:nvSpPr>
          <p:cNvPr id="2" name="Title 1"/>
          <p:cNvSpPr>
            <a:spLocks noGrp="1"/>
          </p:cNvSpPr>
          <p:nvPr>
            <p:ph type="title"/>
          </p:nvPr>
        </p:nvSpPr>
        <p:spPr>
          <a:xfrm>
            <a:off x="685800" y="882650"/>
            <a:ext cx="7772400" cy="595313"/>
          </a:xfrm>
        </p:spPr>
        <p:txBody>
          <a:bodyPr/>
          <a:lstStyle/>
          <a:p>
            <a:r>
              <a:rPr lang="en-US"/>
              <a:t>Click to edit Master title style</a:t>
            </a:r>
          </a:p>
        </p:txBody>
      </p:sp>
      <p:sp>
        <p:nvSpPr>
          <p:cNvPr id="3" name="Content Placeholder 2"/>
          <p:cNvSpPr>
            <a:spLocks noGrp="1"/>
          </p:cNvSpPr>
          <p:nvPr>
            <p:ph sz="half" idx="1"/>
          </p:nvPr>
        </p:nvSpPr>
        <p:spPr>
          <a:xfrm>
            <a:off x="685800" y="1981200"/>
            <a:ext cx="3810000" cy="180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82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2957513"/>
            <a:ext cx="3810000" cy="82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4"/>
          <p:cNvSpPr>
            <a:spLocks noGrp="1" noChangeArrowheads="1"/>
          </p:cNvSpPr>
          <p:nvPr>
            <p:ph type="dt" sz="half" idx="10"/>
          </p:nvPr>
        </p:nvSpPr>
        <p:spPr>
          <a:xfrm>
            <a:off x="457200" y="6356350"/>
            <a:ext cx="2133600" cy="365125"/>
          </a:xfrm>
          <a:prstGeom prst="rect">
            <a:avLst/>
          </a:prstGeom>
        </p:spPr>
        <p:txBody>
          <a:bodyPr/>
          <a:lstStyle>
            <a:lvl1pPr>
              <a:defRPr>
                <a:ea typeface="ＭＳ Ｐゴシック"/>
              </a:defRPr>
            </a:lvl1pPr>
          </a:lstStyle>
          <a:p>
            <a:pPr>
              <a:defRPr/>
            </a:pPr>
            <a:r>
              <a:rPr lang="en-US"/>
              <a:t>01-22-2013</a:t>
            </a:r>
          </a:p>
        </p:txBody>
      </p:sp>
      <p:sp>
        <p:nvSpPr>
          <p:cNvPr id="10" name="Rectangle 5"/>
          <p:cNvSpPr>
            <a:spLocks noGrp="1" noChangeArrowheads="1"/>
          </p:cNvSpPr>
          <p:nvPr>
            <p:ph type="ftr" sz="quarter" idx="11"/>
          </p:nvPr>
        </p:nvSpPr>
        <p:spPr>
          <a:xfrm>
            <a:off x="3124200" y="6356350"/>
            <a:ext cx="2895600" cy="365125"/>
          </a:xfrm>
          <a:prstGeom prst="rect">
            <a:avLst/>
          </a:prstGeom>
        </p:spPr>
        <p:txBody>
          <a:bodyPr/>
          <a:lstStyle>
            <a:lvl1pPr>
              <a:defRPr>
                <a:ea typeface="ＭＳ Ｐゴシック"/>
              </a:defRPr>
            </a:lvl1pPr>
          </a:lstStyle>
          <a:p>
            <a:pPr>
              <a:defRPr/>
            </a:pPr>
            <a:r>
              <a:rPr lang="en-US"/>
              <a:t>SERC</a:t>
            </a:r>
          </a:p>
        </p:txBody>
      </p:sp>
      <p:sp>
        <p:nvSpPr>
          <p:cNvPr id="11" name="Rectangle 6"/>
          <p:cNvSpPr>
            <a:spLocks noGrp="1" noChangeArrowheads="1"/>
          </p:cNvSpPr>
          <p:nvPr>
            <p:ph type="sldNum" sz="quarter" idx="12"/>
          </p:nvPr>
        </p:nvSpPr>
        <p:spPr>
          <a:xfrm>
            <a:off x="6553200" y="6356350"/>
            <a:ext cx="2133600" cy="365125"/>
          </a:xfrm>
          <a:prstGeom prst="rect">
            <a:avLst/>
          </a:prstGeom>
        </p:spPr>
        <p:txBody>
          <a:bodyPr/>
          <a:lstStyle>
            <a:lvl1pPr>
              <a:defRPr>
                <a:ea typeface="ＭＳ Ｐゴシック"/>
              </a:defRPr>
            </a:lvl1pPr>
          </a:lstStyle>
          <a:p>
            <a:pPr>
              <a:defRPr/>
            </a:pPr>
            <a:fld id="{7F765A51-65D4-4F7A-A66A-DEAF2693A29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2342" y="0"/>
            <a:ext cx="5936343" cy="79828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96906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08829"/>
            <a:ext cx="4040188" cy="474842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96906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08829"/>
            <a:ext cx="4041775" cy="474842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12.xml"/><Relationship Id="rId7"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354013" y="1030288"/>
            <a:ext cx="8531225" cy="5316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27" name="Straight Connector 11"/>
          <p:cNvCxnSpPr>
            <a:cxnSpLocks noChangeShapeType="1"/>
          </p:cNvCxnSpPr>
          <p:nvPr/>
        </p:nvCxnSpPr>
        <p:spPr bwMode="auto">
          <a:xfrm flipV="1">
            <a:off x="0" y="841375"/>
            <a:ext cx="9144000" cy="3175"/>
          </a:xfrm>
          <a:prstGeom prst="line">
            <a:avLst/>
          </a:prstGeom>
          <a:noFill/>
          <a:ln w="28575" algn="ctr">
            <a:solidFill>
              <a:srgbClr val="A50021"/>
            </a:solidFill>
            <a:round/>
            <a:headEnd/>
            <a:tailEnd/>
          </a:ln>
        </p:spPr>
      </p:cxnSp>
      <p:sp>
        <p:nvSpPr>
          <p:cNvPr id="1028" name="Title Placeholder 1"/>
          <p:cNvSpPr>
            <a:spLocks noGrp="1"/>
          </p:cNvSpPr>
          <p:nvPr>
            <p:ph type="title"/>
          </p:nvPr>
        </p:nvSpPr>
        <p:spPr bwMode="auto">
          <a:xfrm>
            <a:off x="1839913" y="0"/>
            <a:ext cx="7024687" cy="827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1029" name="Picture 1" descr="SERC_Logo_horizontal.jpg"/>
          <p:cNvPicPr>
            <a:picLocks noChangeAspect="1"/>
          </p:cNvPicPr>
          <p:nvPr userDrawn="1"/>
        </p:nvPicPr>
        <p:blipFill>
          <a:blip r:embed="rId11"/>
          <a:srcRect/>
          <a:stretch>
            <a:fillRect/>
          </a:stretch>
        </p:blipFill>
        <p:spPr bwMode="auto">
          <a:xfrm>
            <a:off x="57150" y="185738"/>
            <a:ext cx="1965325" cy="527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52" r:id="rId1"/>
    <p:sldLayoutId id="2147484047" r:id="rId2"/>
    <p:sldLayoutId id="2147484046" r:id="rId3"/>
    <p:sldLayoutId id="2147484045" r:id="rId4"/>
    <p:sldLayoutId id="2147484044" r:id="rId5"/>
    <p:sldLayoutId id="2147484043" r:id="rId6"/>
    <p:sldLayoutId id="2147484053" r:id="rId7"/>
    <p:sldLayoutId id="2147484054" r:id="rId8"/>
    <p:sldLayoutId id="2147484042" r:id="rId9"/>
  </p:sldLayoutIdLst>
  <p:transition spd="slow"/>
  <p:hf hdr="0" ftr="0"/>
  <p:txStyles>
    <p:titleStyle>
      <a:lvl1pPr algn="r" rtl="0" eaLnBrk="0" fontAlgn="base" hangingPunct="0">
        <a:spcBef>
          <a:spcPct val="0"/>
        </a:spcBef>
        <a:spcAft>
          <a:spcPct val="0"/>
        </a:spcAft>
        <a:defRPr sz="2800" b="1">
          <a:solidFill>
            <a:schemeClr val="tx1"/>
          </a:solidFill>
          <a:latin typeface="+mn-lt"/>
          <a:ea typeface="MS PGothic" pitchFamily="34" charset="-128"/>
          <a:cs typeface="+mj-cs"/>
        </a:defRPr>
      </a:lvl1pPr>
      <a:lvl2pPr algn="r" rtl="0" eaLnBrk="0" fontAlgn="base" hangingPunct="0">
        <a:spcBef>
          <a:spcPct val="0"/>
        </a:spcBef>
        <a:spcAft>
          <a:spcPct val="0"/>
        </a:spcAft>
        <a:defRPr sz="2800" b="1">
          <a:solidFill>
            <a:schemeClr val="tx1"/>
          </a:solidFill>
          <a:latin typeface="Calibri" pitchFamily="34" charset="0"/>
          <a:ea typeface="MS PGothic" pitchFamily="34" charset="-128"/>
          <a:cs typeface="Arial" charset="0"/>
        </a:defRPr>
      </a:lvl2pPr>
      <a:lvl3pPr algn="r" rtl="0" eaLnBrk="0" fontAlgn="base" hangingPunct="0">
        <a:spcBef>
          <a:spcPct val="0"/>
        </a:spcBef>
        <a:spcAft>
          <a:spcPct val="0"/>
        </a:spcAft>
        <a:defRPr sz="2800" b="1">
          <a:solidFill>
            <a:schemeClr val="tx1"/>
          </a:solidFill>
          <a:latin typeface="Calibri" pitchFamily="34" charset="0"/>
          <a:ea typeface="MS PGothic" pitchFamily="34" charset="-128"/>
          <a:cs typeface="Arial" charset="0"/>
        </a:defRPr>
      </a:lvl3pPr>
      <a:lvl4pPr algn="r" rtl="0" eaLnBrk="0" fontAlgn="base" hangingPunct="0">
        <a:spcBef>
          <a:spcPct val="0"/>
        </a:spcBef>
        <a:spcAft>
          <a:spcPct val="0"/>
        </a:spcAft>
        <a:defRPr sz="2800" b="1">
          <a:solidFill>
            <a:schemeClr val="tx1"/>
          </a:solidFill>
          <a:latin typeface="Calibri" pitchFamily="34" charset="0"/>
          <a:ea typeface="MS PGothic" pitchFamily="34" charset="-128"/>
          <a:cs typeface="Arial" charset="0"/>
        </a:defRPr>
      </a:lvl4pPr>
      <a:lvl5pPr algn="r" rtl="0" eaLnBrk="0" fontAlgn="base" hangingPunct="0">
        <a:spcBef>
          <a:spcPct val="0"/>
        </a:spcBef>
        <a:spcAft>
          <a:spcPct val="0"/>
        </a:spcAft>
        <a:defRPr sz="2800" b="1">
          <a:solidFill>
            <a:schemeClr val="tx1"/>
          </a:solidFill>
          <a:latin typeface="Calibri" pitchFamily="34" charset="0"/>
          <a:ea typeface="MS PGothic" pitchFamily="34" charset="-128"/>
          <a:cs typeface="Arial" charset="0"/>
        </a:defRPr>
      </a:lvl5pPr>
      <a:lvl6pPr marL="457200" algn="ctr" rtl="0" eaLnBrk="1" fontAlgn="base" hangingPunct="1">
        <a:spcBef>
          <a:spcPct val="0"/>
        </a:spcBef>
        <a:spcAft>
          <a:spcPct val="0"/>
        </a:spcAft>
        <a:defRPr sz="2400" b="1">
          <a:solidFill>
            <a:schemeClr val="tx1"/>
          </a:solidFill>
          <a:latin typeface="Americana BT" pitchFamily="18" charset="0"/>
          <a:ea typeface="ＭＳ Ｐゴシック" pitchFamily="34" charset="-128"/>
          <a:cs typeface="Arial" charset="0"/>
        </a:defRPr>
      </a:lvl6pPr>
      <a:lvl7pPr marL="914400" algn="ctr" rtl="0" eaLnBrk="1" fontAlgn="base" hangingPunct="1">
        <a:spcBef>
          <a:spcPct val="0"/>
        </a:spcBef>
        <a:spcAft>
          <a:spcPct val="0"/>
        </a:spcAft>
        <a:defRPr sz="2400" b="1">
          <a:solidFill>
            <a:schemeClr val="tx1"/>
          </a:solidFill>
          <a:latin typeface="Americana BT" pitchFamily="18" charset="0"/>
          <a:ea typeface="ＭＳ Ｐゴシック" pitchFamily="34" charset="-128"/>
          <a:cs typeface="Arial" charset="0"/>
        </a:defRPr>
      </a:lvl7pPr>
      <a:lvl8pPr marL="1371600" algn="ctr" rtl="0" eaLnBrk="1" fontAlgn="base" hangingPunct="1">
        <a:spcBef>
          <a:spcPct val="0"/>
        </a:spcBef>
        <a:spcAft>
          <a:spcPct val="0"/>
        </a:spcAft>
        <a:defRPr sz="2400" b="1">
          <a:solidFill>
            <a:schemeClr val="tx1"/>
          </a:solidFill>
          <a:latin typeface="Americana BT" pitchFamily="18" charset="0"/>
          <a:ea typeface="ＭＳ Ｐゴシック" pitchFamily="34" charset="-128"/>
          <a:cs typeface="Arial" charset="0"/>
        </a:defRPr>
      </a:lvl8pPr>
      <a:lvl9pPr marL="1828800" algn="ctr" rtl="0" eaLnBrk="1" fontAlgn="base" hangingPunct="1">
        <a:spcBef>
          <a:spcPct val="0"/>
        </a:spcBef>
        <a:spcAft>
          <a:spcPct val="0"/>
        </a:spcAft>
        <a:defRPr sz="2400" b="1">
          <a:solidFill>
            <a:schemeClr val="tx1"/>
          </a:solidFill>
          <a:latin typeface="Americana BT" pitchFamily="18" charset="0"/>
          <a:ea typeface="ＭＳ Ｐゴシック" pitchFamily="34" charset="-128"/>
          <a:cs typeface="Arial" charset="0"/>
        </a:defRPr>
      </a:lvl9pPr>
    </p:titleStyle>
    <p:bodyStyle>
      <a:lvl1pPr marL="228600" indent="-228600" algn="l" rtl="0" eaLnBrk="0" fontAlgn="base" hangingPunct="0">
        <a:spcBef>
          <a:spcPts val="2000"/>
        </a:spcBef>
        <a:spcAft>
          <a:spcPct val="0"/>
        </a:spcAft>
        <a:buClr>
          <a:srgbClr val="A50021"/>
        </a:buClr>
        <a:buSzPct val="100000"/>
        <a:buFont typeface="Calibri" pitchFamily="34" charset="0"/>
        <a:buChar char="•"/>
        <a:defRPr sz="2400">
          <a:solidFill>
            <a:schemeClr val="tx1"/>
          </a:solidFill>
          <a:latin typeface="+mn-lt"/>
          <a:ea typeface="MS PGothic" pitchFamily="34" charset="-128"/>
          <a:cs typeface="+mn-cs"/>
        </a:defRPr>
      </a:lvl1pPr>
      <a:lvl2pPr marL="457200" indent="-228600" algn="l" rtl="0" eaLnBrk="0" fontAlgn="base" hangingPunct="0">
        <a:spcBef>
          <a:spcPts val="600"/>
        </a:spcBef>
        <a:spcAft>
          <a:spcPct val="0"/>
        </a:spcAft>
        <a:buClr>
          <a:srgbClr val="A50021"/>
        </a:buClr>
        <a:buSzPct val="100000"/>
        <a:buFont typeface="Calibri" pitchFamily="34" charset="0"/>
        <a:buChar char="―"/>
        <a:defRPr sz="2000">
          <a:solidFill>
            <a:schemeClr val="tx1"/>
          </a:solidFill>
          <a:latin typeface="+mn-lt"/>
          <a:ea typeface="MS PGothic" pitchFamily="34" charset="-128"/>
          <a:cs typeface="+mn-cs"/>
        </a:defRPr>
      </a:lvl2pPr>
      <a:lvl3pPr marL="685800" indent="-228600" algn="l" rtl="0" eaLnBrk="0" fontAlgn="base" hangingPunct="0">
        <a:spcBef>
          <a:spcPts val="600"/>
        </a:spcBef>
        <a:spcAft>
          <a:spcPct val="0"/>
        </a:spcAft>
        <a:buClr>
          <a:srgbClr val="A50021"/>
        </a:buClr>
        <a:buSzPct val="100000"/>
        <a:buFont typeface="Courier New" pitchFamily="49" charset="0"/>
        <a:buChar char="o"/>
        <a:defRPr>
          <a:solidFill>
            <a:schemeClr val="tx1"/>
          </a:solidFill>
          <a:latin typeface="+mn-lt"/>
          <a:ea typeface="MS PGothic" pitchFamily="34" charset="-128"/>
          <a:cs typeface="+mn-cs"/>
        </a:defRPr>
      </a:lvl3pPr>
      <a:lvl4pPr marL="914400" indent="-228600" algn="l" rtl="0" eaLnBrk="0" fontAlgn="base" hangingPunct="0">
        <a:spcBef>
          <a:spcPts val="600"/>
        </a:spcBef>
        <a:spcAft>
          <a:spcPct val="0"/>
        </a:spcAft>
        <a:buClr>
          <a:srgbClr val="A50021"/>
        </a:buClr>
        <a:buSzPct val="100000"/>
        <a:buFont typeface="Calibri" pitchFamily="34" charset="0"/>
        <a:buChar char="―"/>
        <a:defRPr sz="1600">
          <a:solidFill>
            <a:schemeClr val="tx1"/>
          </a:solidFill>
          <a:latin typeface="+mn-lt"/>
          <a:ea typeface="MS PGothic" pitchFamily="34" charset="-128"/>
          <a:cs typeface="+mn-cs"/>
        </a:defRPr>
      </a:lvl4pPr>
      <a:lvl5pPr marL="1143000" indent="-228600" algn="l" rtl="0" eaLnBrk="0" fontAlgn="base" hangingPunct="0">
        <a:spcBef>
          <a:spcPts val="600"/>
        </a:spcBef>
        <a:spcAft>
          <a:spcPct val="0"/>
        </a:spcAft>
        <a:buClr>
          <a:srgbClr val="A50021"/>
        </a:buClr>
        <a:buSzPct val="100000"/>
        <a:buFont typeface="Wingdings" pitchFamily="2" charset="2"/>
        <a:buChar char="q"/>
        <a:defRPr sz="1600">
          <a:solidFill>
            <a:schemeClr val="tx1"/>
          </a:solidFill>
          <a:latin typeface="+mn-lt"/>
          <a:ea typeface="MS PGothic" pitchFamily="34" charset="-128"/>
          <a:cs typeface="+mn-cs"/>
        </a:defRPr>
      </a:lvl5pPr>
      <a:lvl6pPr marL="1600200" indent="-228600" algn="l" rtl="0" eaLnBrk="1" fontAlgn="base" hangingPunct="1">
        <a:spcBef>
          <a:spcPts val="600"/>
        </a:spcBef>
        <a:spcAft>
          <a:spcPct val="0"/>
        </a:spcAft>
        <a:buClr>
          <a:srgbClr val="800000"/>
        </a:buClr>
        <a:buSzPct val="75000"/>
        <a:buFont typeface="Wingdings" pitchFamily="2" charset="2"/>
        <a:buChar char="n"/>
        <a:defRPr sz="1400">
          <a:solidFill>
            <a:schemeClr val="tx1"/>
          </a:solidFill>
          <a:latin typeface="+mn-lt"/>
          <a:ea typeface="+mn-ea"/>
          <a:cs typeface="+mn-cs"/>
        </a:defRPr>
      </a:lvl6pPr>
      <a:lvl7pPr marL="2057400" indent="-228600" algn="l" rtl="0" eaLnBrk="1" fontAlgn="base" hangingPunct="1">
        <a:spcBef>
          <a:spcPts val="600"/>
        </a:spcBef>
        <a:spcAft>
          <a:spcPct val="0"/>
        </a:spcAft>
        <a:buClr>
          <a:srgbClr val="800000"/>
        </a:buClr>
        <a:buSzPct val="75000"/>
        <a:buFont typeface="Wingdings" pitchFamily="2" charset="2"/>
        <a:buChar char="n"/>
        <a:defRPr sz="1400">
          <a:solidFill>
            <a:schemeClr val="tx1"/>
          </a:solidFill>
          <a:latin typeface="+mn-lt"/>
          <a:ea typeface="+mn-ea"/>
          <a:cs typeface="+mn-cs"/>
        </a:defRPr>
      </a:lvl7pPr>
      <a:lvl8pPr marL="2514600" indent="-228600" algn="l" rtl="0" eaLnBrk="1" fontAlgn="base" hangingPunct="1">
        <a:spcBef>
          <a:spcPts val="600"/>
        </a:spcBef>
        <a:spcAft>
          <a:spcPct val="0"/>
        </a:spcAft>
        <a:buClr>
          <a:srgbClr val="800000"/>
        </a:buClr>
        <a:buSzPct val="75000"/>
        <a:buFont typeface="Wingdings" pitchFamily="2" charset="2"/>
        <a:buChar char="n"/>
        <a:defRPr sz="1400">
          <a:solidFill>
            <a:schemeClr val="tx1"/>
          </a:solidFill>
          <a:latin typeface="+mn-lt"/>
          <a:ea typeface="+mn-ea"/>
          <a:cs typeface="+mn-cs"/>
        </a:defRPr>
      </a:lvl8pPr>
      <a:lvl9pPr marL="2971800" indent="-228600" algn="l" rtl="0" eaLnBrk="1" fontAlgn="base" hangingPunct="1">
        <a:spcBef>
          <a:spcPts val="600"/>
        </a:spcBef>
        <a:spcAft>
          <a:spcPct val="0"/>
        </a:spcAft>
        <a:buClr>
          <a:srgbClr val="800000"/>
        </a:buClr>
        <a:buSzPct val="75000"/>
        <a:buFont typeface="Wingdings" pitchFamily="2" charset="2"/>
        <a:buChar char="n"/>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Text Placeholder 2"/>
          <p:cNvSpPr>
            <a:spLocks noGrp="1"/>
          </p:cNvSpPr>
          <p:nvPr>
            <p:ph type="body" idx="1"/>
          </p:nvPr>
        </p:nvSpPr>
        <p:spPr bwMode="auto">
          <a:xfrm>
            <a:off x="354013" y="1030288"/>
            <a:ext cx="8531225" cy="5316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267" name="Straight Connector 11"/>
          <p:cNvCxnSpPr>
            <a:cxnSpLocks noChangeShapeType="1"/>
          </p:cNvCxnSpPr>
          <p:nvPr/>
        </p:nvCxnSpPr>
        <p:spPr bwMode="auto">
          <a:xfrm flipV="1">
            <a:off x="0" y="841375"/>
            <a:ext cx="9144000" cy="3175"/>
          </a:xfrm>
          <a:prstGeom prst="line">
            <a:avLst/>
          </a:prstGeom>
          <a:noFill/>
          <a:ln w="28575" algn="ctr">
            <a:solidFill>
              <a:srgbClr val="A50021"/>
            </a:solidFill>
            <a:round/>
            <a:headEnd/>
            <a:tailEnd/>
          </a:ln>
        </p:spPr>
      </p:cxnSp>
      <p:sp>
        <p:nvSpPr>
          <p:cNvPr id="11268" name="Title Placeholder 1"/>
          <p:cNvSpPr>
            <a:spLocks noGrp="1"/>
          </p:cNvSpPr>
          <p:nvPr>
            <p:ph type="title"/>
          </p:nvPr>
        </p:nvSpPr>
        <p:spPr bwMode="auto">
          <a:xfrm>
            <a:off x="1839913" y="0"/>
            <a:ext cx="7038975" cy="827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11269" name="Picture 7"/>
          <p:cNvPicPr>
            <a:picLocks noChangeAspect="1"/>
          </p:cNvPicPr>
          <p:nvPr/>
        </p:nvPicPr>
        <p:blipFill>
          <a:blip r:embed="rId8"/>
          <a:srcRect/>
          <a:stretch>
            <a:fillRect/>
          </a:stretch>
        </p:blipFill>
        <p:spPr bwMode="auto">
          <a:xfrm>
            <a:off x="354013" y="31750"/>
            <a:ext cx="1082675" cy="763588"/>
          </a:xfrm>
          <a:prstGeom prst="rect">
            <a:avLst/>
          </a:prstGeom>
          <a:noFill/>
          <a:ln w="9525">
            <a:noFill/>
            <a:miter lim="800000"/>
            <a:headEnd/>
            <a:tailEnd/>
          </a:ln>
        </p:spPr>
      </p:pic>
      <p:sp>
        <p:nvSpPr>
          <p:cNvPr id="10" name="Rectangle 13"/>
          <p:cNvSpPr>
            <a:spLocks noChangeArrowheads="1"/>
          </p:cNvSpPr>
          <p:nvPr userDrawn="1"/>
        </p:nvSpPr>
        <p:spPr bwMode="auto">
          <a:xfrm>
            <a:off x="109538" y="6538913"/>
            <a:ext cx="8923337" cy="319087"/>
          </a:xfrm>
          <a:prstGeom prst="rect">
            <a:avLst/>
          </a:prstGeom>
          <a:solidFill>
            <a:schemeClr val="bg1"/>
          </a:solidFill>
          <a:ln w="9525">
            <a:noFill/>
            <a:miter lim="800000"/>
            <a:headEnd/>
            <a:tailEnd/>
          </a:ln>
          <a:effectLst/>
        </p:spPr>
        <p:txBody>
          <a:bodyPr wrap="none" anchor="ctr"/>
          <a:lstStyle/>
          <a:p>
            <a:pPr algn="ctr" eaLnBrk="0" hangingPunct="0">
              <a:defRPr/>
            </a:pPr>
            <a:r>
              <a:rPr lang="en-US" sz="1000" dirty="0">
                <a:solidFill>
                  <a:srgbClr val="000000"/>
                </a:solidFill>
                <a:latin typeface="Calibri" pitchFamily="34" charset="0"/>
                <a:ea typeface="ＭＳ Ｐゴシック"/>
                <a:cs typeface="ＭＳ Ｐゴシック"/>
              </a:rPr>
              <a:t>			 	               					       </a:t>
            </a:r>
            <a:fld id="{780C5057-02D3-4F76-8A93-329F8C902AD0}" type="slidenum">
              <a:rPr lang="en-US" sz="1000">
                <a:solidFill>
                  <a:srgbClr val="000000"/>
                </a:solidFill>
                <a:latin typeface="Calibri" pitchFamily="34" charset="0"/>
                <a:ea typeface="ＭＳ Ｐゴシック"/>
                <a:cs typeface="ＭＳ Ｐゴシック"/>
              </a:rPr>
              <a:pPr algn="ctr" eaLnBrk="0" hangingPunct="0">
                <a:defRPr/>
              </a:pPr>
              <a:t>‹#›</a:t>
            </a:fld>
            <a:endParaRPr lang="en-US" sz="1000" dirty="0">
              <a:solidFill>
                <a:srgbClr val="000000"/>
              </a:solidFill>
              <a:ea typeface="ＭＳ Ｐゴシック"/>
              <a:cs typeface="ＭＳ Ｐゴシック"/>
            </a:endParaRPr>
          </a:p>
        </p:txBody>
      </p:sp>
    </p:spTree>
  </p:cSld>
  <p:clrMap bg1="lt1" tx1="dk1" bg2="lt2" tx2="dk2" accent1="accent1" accent2="accent2" accent3="accent3" accent4="accent4" accent5="accent5" accent6="accent6" hlink="hlink" folHlink="folHlink"/>
  <p:sldLayoutIdLst>
    <p:sldLayoutId id="2147484055" r:id="rId1"/>
    <p:sldLayoutId id="2147484051" r:id="rId2"/>
    <p:sldLayoutId id="2147484050" r:id="rId3"/>
    <p:sldLayoutId id="2147484049" r:id="rId4"/>
    <p:sldLayoutId id="2147484048" r:id="rId5"/>
    <p:sldLayoutId id="2147484056" r:id="rId6"/>
  </p:sldLayoutIdLst>
  <p:transition spd="slow"/>
  <p:hf hdr="0" ftr="0"/>
  <p:txStyles>
    <p:titleStyle>
      <a:lvl1pPr algn="r" rtl="0" eaLnBrk="0" fontAlgn="base" hangingPunct="0">
        <a:spcBef>
          <a:spcPct val="0"/>
        </a:spcBef>
        <a:spcAft>
          <a:spcPct val="0"/>
        </a:spcAft>
        <a:defRPr sz="2800" b="1">
          <a:solidFill>
            <a:schemeClr val="tx1"/>
          </a:solidFill>
          <a:latin typeface="+mn-lt"/>
          <a:ea typeface="MS PGothic" pitchFamily="34" charset="-128"/>
          <a:cs typeface="+mj-cs"/>
        </a:defRPr>
      </a:lvl1pPr>
      <a:lvl2pPr algn="r" rtl="0" eaLnBrk="0" fontAlgn="base" hangingPunct="0">
        <a:spcBef>
          <a:spcPct val="0"/>
        </a:spcBef>
        <a:spcAft>
          <a:spcPct val="0"/>
        </a:spcAft>
        <a:defRPr sz="2800" b="1">
          <a:solidFill>
            <a:schemeClr val="tx1"/>
          </a:solidFill>
          <a:latin typeface="Calibri" pitchFamily="34" charset="0"/>
          <a:ea typeface="MS PGothic" pitchFamily="34" charset="-128"/>
          <a:cs typeface="Arial" charset="0"/>
        </a:defRPr>
      </a:lvl2pPr>
      <a:lvl3pPr algn="r" rtl="0" eaLnBrk="0" fontAlgn="base" hangingPunct="0">
        <a:spcBef>
          <a:spcPct val="0"/>
        </a:spcBef>
        <a:spcAft>
          <a:spcPct val="0"/>
        </a:spcAft>
        <a:defRPr sz="2800" b="1">
          <a:solidFill>
            <a:schemeClr val="tx1"/>
          </a:solidFill>
          <a:latin typeface="Calibri" pitchFamily="34" charset="0"/>
          <a:ea typeface="MS PGothic" pitchFamily="34" charset="-128"/>
          <a:cs typeface="Arial" charset="0"/>
        </a:defRPr>
      </a:lvl3pPr>
      <a:lvl4pPr algn="r" rtl="0" eaLnBrk="0" fontAlgn="base" hangingPunct="0">
        <a:spcBef>
          <a:spcPct val="0"/>
        </a:spcBef>
        <a:spcAft>
          <a:spcPct val="0"/>
        </a:spcAft>
        <a:defRPr sz="2800" b="1">
          <a:solidFill>
            <a:schemeClr val="tx1"/>
          </a:solidFill>
          <a:latin typeface="Calibri" pitchFamily="34" charset="0"/>
          <a:ea typeface="MS PGothic" pitchFamily="34" charset="-128"/>
          <a:cs typeface="Arial" charset="0"/>
        </a:defRPr>
      </a:lvl4pPr>
      <a:lvl5pPr algn="r" rtl="0" eaLnBrk="0" fontAlgn="base" hangingPunct="0">
        <a:spcBef>
          <a:spcPct val="0"/>
        </a:spcBef>
        <a:spcAft>
          <a:spcPct val="0"/>
        </a:spcAft>
        <a:defRPr sz="2800" b="1">
          <a:solidFill>
            <a:schemeClr val="tx1"/>
          </a:solidFill>
          <a:latin typeface="Calibri" pitchFamily="34" charset="0"/>
          <a:ea typeface="MS PGothic" pitchFamily="34" charset="-128"/>
          <a:cs typeface="Arial" charset="0"/>
        </a:defRPr>
      </a:lvl5pPr>
      <a:lvl6pPr marL="457200" algn="ctr" rtl="0" eaLnBrk="1" fontAlgn="base" hangingPunct="1">
        <a:spcBef>
          <a:spcPct val="0"/>
        </a:spcBef>
        <a:spcAft>
          <a:spcPct val="0"/>
        </a:spcAft>
        <a:defRPr sz="2400" b="1">
          <a:solidFill>
            <a:schemeClr val="tx1"/>
          </a:solidFill>
          <a:latin typeface="Americana BT" pitchFamily="18" charset="0"/>
          <a:ea typeface="ＭＳ Ｐゴシック" pitchFamily="34" charset="-128"/>
          <a:cs typeface="Arial" charset="0"/>
        </a:defRPr>
      </a:lvl6pPr>
      <a:lvl7pPr marL="914400" algn="ctr" rtl="0" eaLnBrk="1" fontAlgn="base" hangingPunct="1">
        <a:spcBef>
          <a:spcPct val="0"/>
        </a:spcBef>
        <a:spcAft>
          <a:spcPct val="0"/>
        </a:spcAft>
        <a:defRPr sz="2400" b="1">
          <a:solidFill>
            <a:schemeClr val="tx1"/>
          </a:solidFill>
          <a:latin typeface="Americana BT" pitchFamily="18" charset="0"/>
          <a:ea typeface="ＭＳ Ｐゴシック" pitchFamily="34" charset="-128"/>
          <a:cs typeface="Arial" charset="0"/>
        </a:defRPr>
      </a:lvl7pPr>
      <a:lvl8pPr marL="1371600" algn="ctr" rtl="0" eaLnBrk="1" fontAlgn="base" hangingPunct="1">
        <a:spcBef>
          <a:spcPct val="0"/>
        </a:spcBef>
        <a:spcAft>
          <a:spcPct val="0"/>
        </a:spcAft>
        <a:defRPr sz="2400" b="1">
          <a:solidFill>
            <a:schemeClr val="tx1"/>
          </a:solidFill>
          <a:latin typeface="Americana BT" pitchFamily="18" charset="0"/>
          <a:ea typeface="ＭＳ Ｐゴシック" pitchFamily="34" charset="-128"/>
          <a:cs typeface="Arial" charset="0"/>
        </a:defRPr>
      </a:lvl8pPr>
      <a:lvl9pPr marL="1828800" algn="ctr" rtl="0" eaLnBrk="1" fontAlgn="base" hangingPunct="1">
        <a:spcBef>
          <a:spcPct val="0"/>
        </a:spcBef>
        <a:spcAft>
          <a:spcPct val="0"/>
        </a:spcAft>
        <a:defRPr sz="2400" b="1">
          <a:solidFill>
            <a:schemeClr val="tx1"/>
          </a:solidFill>
          <a:latin typeface="Americana BT" pitchFamily="18" charset="0"/>
          <a:ea typeface="ＭＳ Ｐゴシック" pitchFamily="34" charset="-128"/>
          <a:cs typeface="Arial" charset="0"/>
        </a:defRPr>
      </a:lvl9pPr>
    </p:titleStyle>
    <p:bodyStyle>
      <a:lvl1pPr marL="228600" indent="-228600" algn="l" rtl="0" eaLnBrk="0" fontAlgn="base" hangingPunct="0">
        <a:spcBef>
          <a:spcPts val="2000"/>
        </a:spcBef>
        <a:spcAft>
          <a:spcPct val="0"/>
        </a:spcAft>
        <a:buClr>
          <a:srgbClr val="A50021"/>
        </a:buClr>
        <a:buSzPct val="100000"/>
        <a:buFont typeface="Calibri" pitchFamily="34" charset="0"/>
        <a:buChar char="•"/>
        <a:defRPr sz="2400">
          <a:solidFill>
            <a:schemeClr val="tx1"/>
          </a:solidFill>
          <a:latin typeface="+mn-lt"/>
          <a:ea typeface="MS PGothic" pitchFamily="34" charset="-128"/>
          <a:cs typeface="+mn-cs"/>
        </a:defRPr>
      </a:lvl1pPr>
      <a:lvl2pPr marL="457200" indent="-228600" algn="l" rtl="0" eaLnBrk="0" fontAlgn="base" hangingPunct="0">
        <a:spcBef>
          <a:spcPts val="600"/>
        </a:spcBef>
        <a:spcAft>
          <a:spcPct val="0"/>
        </a:spcAft>
        <a:buClr>
          <a:srgbClr val="A50021"/>
        </a:buClr>
        <a:buSzPct val="100000"/>
        <a:buFont typeface="Calibri" pitchFamily="34" charset="0"/>
        <a:buChar char="―"/>
        <a:defRPr sz="2000">
          <a:solidFill>
            <a:schemeClr val="tx1"/>
          </a:solidFill>
          <a:latin typeface="+mn-lt"/>
          <a:ea typeface="MS PGothic" pitchFamily="34" charset="-128"/>
          <a:cs typeface="+mn-cs"/>
        </a:defRPr>
      </a:lvl2pPr>
      <a:lvl3pPr marL="685800" indent="-228600" algn="l" rtl="0" eaLnBrk="0" fontAlgn="base" hangingPunct="0">
        <a:spcBef>
          <a:spcPts val="600"/>
        </a:spcBef>
        <a:spcAft>
          <a:spcPct val="0"/>
        </a:spcAft>
        <a:buClr>
          <a:srgbClr val="A50021"/>
        </a:buClr>
        <a:buSzPct val="100000"/>
        <a:buFont typeface="Courier New" pitchFamily="49" charset="0"/>
        <a:buChar char="o"/>
        <a:defRPr>
          <a:solidFill>
            <a:schemeClr val="tx1"/>
          </a:solidFill>
          <a:latin typeface="+mn-lt"/>
          <a:ea typeface="MS PGothic" pitchFamily="34" charset="-128"/>
          <a:cs typeface="+mn-cs"/>
        </a:defRPr>
      </a:lvl3pPr>
      <a:lvl4pPr marL="914400" indent="-228600" algn="l" rtl="0" eaLnBrk="0" fontAlgn="base" hangingPunct="0">
        <a:spcBef>
          <a:spcPts val="600"/>
        </a:spcBef>
        <a:spcAft>
          <a:spcPct val="0"/>
        </a:spcAft>
        <a:buClr>
          <a:srgbClr val="A50021"/>
        </a:buClr>
        <a:buSzPct val="100000"/>
        <a:buFont typeface="Calibri" pitchFamily="34" charset="0"/>
        <a:buChar char="―"/>
        <a:defRPr sz="1600">
          <a:solidFill>
            <a:schemeClr val="tx1"/>
          </a:solidFill>
          <a:latin typeface="+mn-lt"/>
          <a:ea typeface="MS PGothic" pitchFamily="34" charset="-128"/>
          <a:cs typeface="+mn-cs"/>
        </a:defRPr>
      </a:lvl4pPr>
      <a:lvl5pPr marL="1143000" indent="-228600" algn="l" rtl="0" eaLnBrk="0" fontAlgn="base" hangingPunct="0">
        <a:spcBef>
          <a:spcPts val="600"/>
        </a:spcBef>
        <a:spcAft>
          <a:spcPct val="0"/>
        </a:spcAft>
        <a:buClr>
          <a:srgbClr val="A50021"/>
        </a:buClr>
        <a:buSzPct val="100000"/>
        <a:buFont typeface="Wingdings" pitchFamily="2" charset="2"/>
        <a:buChar char="q"/>
        <a:defRPr sz="1600">
          <a:solidFill>
            <a:schemeClr val="tx1"/>
          </a:solidFill>
          <a:latin typeface="+mn-lt"/>
          <a:ea typeface="MS PGothic" pitchFamily="34" charset="-128"/>
          <a:cs typeface="+mn-cs"/>
        </a:defRPr>
      </a:lvl5pPr>
      <a:lvl6pPr marL="1600200" indent="-228600" algn="l" rtl="0" eaLnBrk="1" fontAlgn="base" hangingPunct="1">
        <a:spcBef>
          <a:spcPts val="600"/>
        </a:spcBef>
        <a:spcAft>
          <a:spcPct val="0"/>
        </a:spcAft>
        <a:buClr>
          <a:srgbClr val="800000"/>
        </a:buClr>
        <a:buSzPct val="75000"/>
        <a:buFont typeface="Wingdings" pitchFamily="2" charset="2"/>
        <a:buChar char="n"/>
        <a:defRPr sz="1400">
          <a:solidFill>
            <a:schemeClr val="tx1"/>
          </a:solidFill>
          <a:latin typeface="+mn-lt"/>
          <a:ea typeface="+mn-ea"/>
          <a:cs typeface="+mn-cs"/>
        </a:defRPr>
      </a:lvl6pPr>
      <a:lvl7pPr marL="2057400" indent="-228600" algn="l" rtl="0" eaLnBrk="1" fontAlgn="base" hangingPunct="1">
        <a:spcBef>
          <a:spcPts val="600"/>
        </a:spcBef>
        <a:spcAft>
          <a:spcPct val="0"/>
        </a:spcAft>
        <a:buClr>
          <a:srgbClr val="800000"/>
        </a:buClr>
        <a:buSzPct val="75000"/>
        <a:buFont typeface="Wingdings" pitchFamily="2" charset="2"/>
        <a:buChar char="n"/>
        <a:defRPr sz="1400">
          <a:solidFill>
            <a:schemeClr val="tx1"/>
          </a:solidFill>
          <a:latin typeface="+mn-lt"/>
          <a:ea typeface="+mn-ea"/>
          <a:cs typeface="+mn-cs"/>
        </a:defRPr>
      </a:lvl7pPr>
      <a:lvl8pPr marL="2514600" indent="-228600" algn="l" rtl="0" eaLnBrk="1" fontAlgn="base" hangingPunct="1">
        <a:spcBef>
          <a:spcPts val="600"/>
        </a:spcBef>
        <a:spcAft>
          <a:spcPct val="0"/>
        </a:spcAft>
        <a:buClr>
          <a:srgbClr val="800000"/>
        </a:buClr>
        <a:buSzPct val="75000"/>
        <a:buFont typeface="Wingdings" pitchFamily="2" charset="2"/>
        <a:buChar char="n"/>
        <a:defRPr sz="1400">
          <a:solidFill>
            <a:schemeClr val="tx1"/>
          </a:solidFill>
          <a:latin typeface="+mn-lt"/>
          <a:ea typeface="+mn-ea"/>
          <a:cs typeface="+mn-cs"/>
        </a:defRPr>
      </a:lvl8pPr>
      <a:lvl9pPr marL="2971800" indent="-228600" algn="l" rtl="0" eaLnBrk="1" fontAlgn="base" hangingPunct="1">
        <a:spcBef>
          <a:spcPts val="600"/>
        </a:spcBef>
        <a:spcAft>
          <a:spcPct val="0"/>
        </a:spcAft>
        <a:buClr>
          <a:srgbClr val="800000"/>
        </a:buClr>
        <a:buSzPct val="75000"/>
        <a:buFont typeface="Wingdings" pitchFamily="2" charset="2"/>
        <a:buChar char="n"/>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ercuarc.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ctrTitle"/>
          </p:nvPr>
        </p:nvSpPr>
        <p:spPr>
          <a:xfrm>
            <a:off x="698500" y="2117725"/>
            <a:ext cx="7772400" cy="1392238"/>
          </a:xfrm>
        </p:spPr>
        <p:txBody>
          <a:bodyPr/>
          <a:lstStyle/>
          <a:p>
            <a:pPr eaLnBrk="1" hangingPunct="1"/>
            <a:r>
              <a:rPr lang="en-US" sz="3200" dirty="0"/>
              <a:t>Systems Engineering Research Center (SERC)</a:t>
            </a:r>
            <a:br>
              <a:rPr lang="en-US" sz="3200" dirty="0"/>
            </a:br>
            <a:r>
              <a:rPr lang="en-US" sz="3200" dirty="0"/>
              <a:t>Capstone Marketplace Objectives </a:t>
            </a:r>
            <a:br>
              <a:rPr lang="en-US" sz="3200" dirty="0"/>
            </a:br>
            <a:r>
              <a:rPr lang="en-US" sz="3200" dirty="0"/>
              <a:t>June 2022</a:t>
            </a:r>
            <a:br>
              <a:rPr lang="en-US" sz="3200" dirty="0"/>
            </a:br>
            <a:endParaRPr lang="en-US" sz="3200" dirty="0"/>
          </a:p>
        </p:txBody>
      </p:sp>
      <p:sp>
        <p:nvSpPr>
          <p:cNvPr id="6" name="TextBox 5"/>
          <p:cNvSpPr txBox="1"/>
          <p:nvPr/>
        </p:nvSpPr>
        <p:spPr>
          <a:xfrm>
            <a:off x="358775" y="5832475"/>
            <a:ext cx="8437563" cy="600075"/>
          </a:xfrm>
          <a:prstGeom prst="rect">
            <a:avLst/>
          </a:prstGeom>
          <a:noFill/>
        </p:spPr>
        <p:txBody>
          <a:bodyPr>
            <a:spAutoFit/>
          </a:bodyPr>
          <a:lstStyle/>
          <a:p>
            <a:pPr algn="ctr">
              <a:defRPr/>
            </a:pPr>
            <a:r>
              <a:rPr lang="en-US" sz="1100" dirty="0">
                <a:latin typeface="+mn-lt"/>
                <a:ea typeface="ＭＳ Ｐゴシック"/>
              </a:rPr>
              <a:t>This material is based upon work supported, in whole or in part, by the U.S. Department of Defense through the Systems Engineering Research Center (SERC) under Contract H98230-08-D-0171. The SERC is a federally funded University Affiliated Research Center (UARC) managed by Stevens Institute of Technology consisting of a collaborative network of over 20 universities.  More information is available at </a:t>
            </a:r>
            <a:r>
              <a:rPr lang="en-US" sz="1100" dirty="0">
                <a:latin typeface="+mn-lt"/>
                <a:ea typeface="ＭＳ Ｐゴシック"/>
                <a:hlinkClick r:id="rId3"/>
              </a:rPr>
              <a:t>www.SERCuarc.org</a:t>
            </a:r>
            <a:r>
              <a:rPr lang="en-US" sz="1100" dirty="0">
                <a:latin typeface="+mn-lt"/>
                <a:ea typeface="ＭＳ Ｐゴシック"/>
              </a:rPr>
              <a:t> </a:t>
            </a:r>
          </a:p>
        </p:txBody>
      </p:sp>
      <p:pic>
        <p:nvPicPr>
          <p:cNvPr id="20483" name="Picture 2" descr="SERC_Logo_horizontal.jpg"/>
          <p:cNvPicPr>
            <a:picLocks noChangeAspect="1"/>
          </p:cNvPicPr>
          <p:nvPr/>
        </p:nvPicPr>
        <p:blipFill>
          <a:blip r:embed="rId4"/>
          <a:srcRect/>
          <a:stretch>
            <a:fillRect/>
          </a:stretch>
        </p:blipFill>
        <p:spPr bwMode="auto">
          <a:xfrm>
            <a:off x="2681288" y="3925888"/>
            <a:ext cx="3549650" cy="950912"/>
          </a:xfrm>
          <a:prstGeom prst="rect">
            <a:avLst/>
          </a:prstGeom>
          <a:noFill/>
          <a:ln w="9525">
            <a:noFill/>
            <a:miter lim="800000"/>
            <a:headEnd/>
            <a:tailEnd/>
          </a:ln>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1828800" y="203200"/>
            <a:ext cx="7315200" cy="827088"/>
          </a:xfrm>
        </p:spPr>
        <p:txBody>
          <a:bodyPr/>
          <a:lstStyle/>
          <a:p>
            <a:pPr algn="ctr" eaLnBrk="1" hangingPunct="1"/>
            <a:r>
              <a:rPr lang="en-US" sz="3200" dirty="0"/>
              <a:t>SERC Capstone Marketplace Objectives</a:t>
            </a:r>
            <a:br>
              <a:rPr lang="en-US" sz="3200" dirty="0"/>
            </a:br>
            <a:endParaRPr lang="en-US" sz="3200" dirty="0"/>
          </a:p>
        </p:txBody>
      </p:sp>
      <p:sp>
        <p:nvSpPr>
          <p:cNvPr id="22530" name="Rectangle 3"/>
          <p:cNvSpPr>
            <a:spLocks noGrp="1"/>
          </p:cNvSpPr>
          <p:nvPr>
            <p:ph type="body" idx="1"/>
          </p:nvPr>
        </p:nvSpPr>
        <p:spPr>
          <a:xfrm>
            <a:off x="537998" y="1417776"/>
            <a:ext cx="8205787" cy="5316537"/>
          </a:xfrm>
        </p:spPr>
        <p:txBody>
          <a:bodyPr/>
          <a:lstStyle/>
          <a:p>
            <a:pPr eaLnBrk="1" hangingPunct="1">
              <a:lnSpc>
                <a:spcPct val="70000"/>
              </a:lnSpc>
              <a:spcBef>
                <a:spcPts val="1600"/>
              </a:spcBef>
              <a:buClr>
                <a:srgbClr val="A50021"/>
              </a:buClr>
            </a:pPr>
            <a:r>
              <a:rPr lang="en-US" sz="2000" dirty="0"/>
              <a:t>The System Engineering Research Center’s Capstone Marketplace reinforces system engineering thinking in students doing senior design projects, by presenting challenging problems and promoting “system” approaches to solutions. </a:t>
            </a:r>
          </a:p>
          <a:p>
            <a:pPr eaLnBrk="1" hangingPunct="1">
              <a:lnSpc>
                <a:spcPct val="70000"/>
              </a:lnSpc>
              <a:spcBef>
                <a:spcPts val="1600"/>
              </a:spcBef>
              <a:buClr>
                <a:srgbClr val="A50021"/>
              </a:buClr>
            </a:pPr>
            <a:r>
              <a:rPr lang="en-US" sz="2000" dirty="0"/>
              <a:t>SERC’s Capstone Marketplace connects student teams to government customers with real problems. </a:t>
            </a:r>
          </a:p>
          <a:p>
            <a:pPr eaLnBrk="1" hangingPunct="1">
              <a:lnSpc>
                <a:spcPct val="70000"/>
              </a:lnSpc>
              <a:spcBef>
                <a:spcPts val="1600"/>
              </a:spcBef>
              <a:buClr>
                <a:srgbClr val="A50021"/>
              </a:buClr>
            </a:pPr>
            <a:r>
              <a:rPr lang="en-US" sz="2000" dirty="0"/>
              <a:t>Interactions between student teams and government customers model the best practices between industry and government in technical development efforts.  </a:t>
            </a:r>
          </a:p>
          <a:p>
            <a:pPr eaLnBrk="1" hangingPunct="1">
              <a:lnSpc>
                <a:spcPct val="70000"/>
              </a:lnSpc>
              <a:spcBef>
                <a:spcPts val="1600"/>
              </a:spcBef>
              <a:buClr>
                <a:srgbClr val="A50021"/>
              </a:buClr>
            </a:pPr>
            <a:r>
              <a:rPr lang="en-US" sz="2000" dirty="0"/>
              <a:t>Simplified “system” problem solving approaches are emphasized.   </a:t>
            </a:r>
          </a:p>
          <a:p>
            <a:pPr eaLnBrk="1" hangingPunct="1">
              <a:lnSpc>
                <a:spcPct val="70000"/>
              </a:lnSpc>
              <a:spcBef>
                <a:spcPts val="1600"/>
              </a:spcBef>
              <a:buClr>
                <a:srgbClr val="A50021"/>
              </a:buClr>
            </a:pPr>
            <a:r>
              <a:rPr lang="en-US" sz="2000" dirty="0"/>
              <a:t>Involvement with SERC Capstone Marketplace projects provides students exposure to DOD and other government technology development activities </a:t>
            </a:r>
          </a:p>
          <a:p>
            <a:pPr eaLnBrk="1" hangingPunct="1">
              <a:lnSpc>
                <a:spcPct val="70000"/>
              </a:lnSpc>
              <a:spcBef>
                <a:spcPts val="1600"/>
              </a:spcBef>
              <a:buClr>
                <a:srgbClr val="A50021"/>
              </a:buClr>
            </a:pPr>
            <a:r>
              <a:rPr lang="en-US" sz="2000" b="1" dirty="0"/>
              <a:t>Capstone projects can transition to research opportunities with  government program offices.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a:xfrm>
            <a:off x="1728362" y="69850"/>
            <a:ext cx="6943690" cy="827088"/>
          </a:xfrm>
        </p:spPr>
        <p:txBody>
          <a:bodyPr/>
          <a:lstStyle/>
          <a:p>
            <a:pPr algn="ctr" eaLnBrk="1" hangingPunct="1">
              <a:lnSpc>
                <a:spcPts val="2800"/>
              </a:lnSpc>
            </a:pPr>
            <a:r>
              <a:rPr lang="en-US" dirty="0"/>
              <a:t>What SERC Looks for in Capstone Marketplace Teams</a:t>
            </a:r>
          </a:p>
        </p:txBody>
      </p:sp>
      <p:sp>
        <p:nvSpPr>
          <p:cNvPr id="23554" name="Rectangle 3"/>
          <p:cNvSpPr>
            <a:spLocks noGrp="1"/>
          </p:cNvSpPr>
          <p:nvPr>
            <p:ph type="body" idx="4294967295"/>
          </p:nvPr>
        </p:nvSpPr>
        <p:spPr>
          <a:xfrm>
            <a:off x="278295" y="987695"/>
            <a:ext cx="8666921" cy="5316537"/>
          </a:xfrm>
        </p:spPr>
        <p:txBody>
          <a:bodyPr/>
          <a:lstStyle/>
          <a:p>
            <a:pPr eaLnBrk="1" hangingPunct="1">
              <a:lnSpc>
                <a:spcPct val="70000"/>
              </a:lnSpc>
              <a:spcBef>
                <a:spcPts val="1000"/>
              </a:spcBef>
            </a:pPr>
            <a:r>
              <a:rPr lang="en-US" sz="2000" b="1" dirty="0"/>
              <a:t>Multidisciplinary Team efforts</a:t>
            </a:r>
            <a:r>
              <a:rPr lang="en-US" sz="2000" dirty="0"/>
              <a:t>—Ideal solutions to problems often require student teams to cut across engineering, management, business, and other disciplines </a:t>
            </a:r>
          </a:p>
          <a:p>
            <a:pPr eaLnBrk="1" hangingPunct="1">
              <a:lnSpc>
                <a:spcPct val="70000"/>
              </a:lnSpc>
              <a:spcBef>
                <a:spcPts val="1000"/>
              </a:spcBef>
            </a:pPr>
            <a:r>
              <a:rPr lang="en-US" sz="2000" b="1" dirty="0"/>
              <a:t>Efficient communication with real customers</a:t>
            </a:r>
            <a:r>
              <a:rPr lang="en-US" sz="2000" dirty="0"/>
              <a:t>.  The Marketplace provides direct contact with Subject Matter Experts who actively participate in guiding problem solutions.  Students must present their information in clear and concise discussions. </a:t>
            </a:r>
          </a:p>
          <a:p>
            <a:pPr eaLnBrk="1" hangingPunct="1">
              <a:lnSpc>
                <a:spcPct val="70000"/>
              </a:lnSpc>
              <a:spcBef>
                <a:spcPts val="1000"/>
              </a:spcBef>
            </a:pPr>
            <a:r>
              <a:rPr lang="en-US" sz="2000" b="1" dirty="0"/>
              <a:t>Critical thinking</a:t>
            </a:r>
            <a:r>
              <a:rPr lang="en-US" sz="2000" dirty="0"/>
              <a:t>.  Students must decide “what” their problem is.  Different approaches to solutions are encouraged.  Team decisions need to balance technical, schedule, and resource allocations.  Students’ skills in forming, justifying,  and presenting project decisions and outcomes are emphasized.</a:t>
            </a:r>
          </a:p>
          <a:p>
            <a:pPr eaLnBrk="1" hangingPunct="1">
              <a:lnSpc>
                <a:spcPct val="70000"/>
              </a:lnSpc>
              <a:spcBef>
                <a:spcPts val="1000"/>
              </a:spcBef>
            </a:pPr>
            <a:r>
              <a:rPr lang="en-US" sz="2000" b="1" dirty="0"/>
              <a:t>Mirroring business models</a:t>
            </a:r>
            <a:r>
              <a:rPr lang="en-US" sz="2000" dirty="0"/>
              <a:t> </a:t>
            </a:r>
            <a:r>
              <a:rPr lang="en-US" sz="2000" b="1" dirty="0"/>
              <a:t>and small entrepreneurships.  </a:t>
            </a:r>
            <a:r>
              <a:rPr lang="en-US" sz="2000" dirty="0"/>
              <a:t>The Capstone Marketplace emphasizes  organization, planning, technical efforts, schedules, status and reviews, financial tracking, risk management, and reporting that duplicate best business practices. </a:t>
            </a:r>
          </a:p>
          <a:p>
            <a:pPr eaLnBrk="1" hangingPunct="1">
              <a:lnSpc>
                <a:spcPct val="70000"/>
              </a:lnSpc>
              <a:spcBef>
                <a:spcPts val="1000"/>
              </a:spcBef>
            </a:pPr>
            <a:r>
              <a:rPr lang="en-US" sz="2000" b="1" dirty="0"/>
              <a:t>2 semesters of activity</a:t>
            </a:r>
            <a:endParaRPr lang="en-US" sz="2000" dirty="0"/>
          </a:p>
          <a:p>
            <a:pPr eaLnBrk="1" hangingPunct="1">
              <a:lnSpc>
                <a:spcPct val="70000"/>
              </a:lnSpc>
              <a:spcBef>
                <a:spcPts val="1000"/>
              </a:spcBef>
            </a:pPr>
            <a:r>
              <a:rPr lang="en-US" sz="2000" b="1" dirty="0"/>
              <a:t>Tangible “deliverables”.  </a:t>
            </a:r>
            <a:r>
              <a:rPr lang="en-US" sz="2000" dirty="0"/>
              <a:t>The object of the SERC Capstone is to “make something” (hardware or software) that is a demonstrable solution to a  “problem”.  </a:t>
            </a:r>
          </a:p>
          <a:p>
            <a:pPr eaLnBrk="1" hangingPunct="1">
              <a:lnSpc>
                <a:spcPct val="70000"/>
              </a:lnSpc>
              <a:spcBef>
                <a:spcPts val="1000"/>
              </a:spcBef>
            </a:pPr>
            <a:r>
              <a:rPr lang="en-US" sz="2000" dirty="0"/>
              <a:t> </a:t>
            </a:r>
            <a:r>
              <a:rPr lang="en-US" sz="2000" b="1" dirty="0"/>
              <a:t>Value to government customers</a:t>
            </a:r>
            <a:r>
              <a:rPr lang="en-US" sz="2000" dirty="0"/>
              <a:t>.  Student efforts produce research, analysis, prototypes, “out of the box” approaches and other technical data  valued by their customers. </a:t>
            </a:r>
          </a:p>
          <a:p>
            <a:pPr eaLnBrk="1" hangingPunct="1">
              <a:lnSpc>
                <a:spcPct val="70000"/>
              </a:lnSpc>
              <a:spcBef>
                <a:spcPts val="1000"/>
              </a:spcBef>
              <a:buFont typeface="Calibri" pitchFamily="34" charset="0"/>
              <a:buNone/>
            </a:pPr>
            <a:endParaRPr lang="en-US" sz="2000" dirty="0"/>
          </a:p>
        </p:txBody>
      </p:sp>
    </p:spTree>
  </p:cSld>
  <p:clrMapOvr>
    <a:masterClrMapping/>
  </p:clrMapOvr>
  <p:transition spd="slow"/>
</p:sld>
</file>

<file path=ppt/theme/theme1.xml><?xml version="1.0" encoding="utf-8"?>
<a:theme xmlns:a="http://schemas.openxmlformats.org/drawingml/2006/main" name="SERC PowerPoint Template updated 101911">
  <a:themeElements>
    <a:clrScheme name="Advantage 1">
      <a:dk1>
        <a:srgbClr val="000000"/>
      </a:dk1>
      <a:lt1>
        <a:srgbClr val="FFFFFF"/>
      </a:lt1>
      <a:dk2>
        <a:srgbClr val="2B142D"/>
      </a:dk2>
      <a:lt2>
        <a:srgbClr val="C3AFCC"/>
      </a:lt2>
      <a:accent1>
        <a:srgbClr val="663366"/>
      </a:accent1>
      <a:accent2>
        <a:srgbClr val="330F42"/>
      </a:accent2>
      <a:accent3>
        <a:srgbClr val="FFFFFF"/>
      </a:accent3>
      <a:accent4>
        <a:srgbClr val="000000"/>
      </a:accent4>
      <a:accent5>
        <a:srgbClr val="B8ADB8"/>
      </a:accent5>
      <a:accent6>
        <a:srgbClr val="2D0C3B"/>
      </a:accent6>
      <a:hlink>
        <a:srgbClr val="BC5FBC"/>
      </a:hlink>
      <a:folHlink>
        <a:srgbClr val="9775A7"/>
      </a:folHlink>
    </a:clrScheme>
    <a:fontScheme name="Advantage">
      <a:majorFont>
        <a:latin typeface="Americana BT"/>
        <a:ea typeface="ＭＳ Ｐゴシック"/>
        <a:cs typeface="Arial"/>
      </a:majorFont>
      <a:minorFont>
        <a:latin typeface="Calibri"/>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dvantage 1">
        <a:dk1>
          <a:srgbClr val="000000"/>
        </a:dk1>
        <a:lt1>
          <a:srgbClr val="FFFFFF"/>
        </a:lt1>
        <a:dk2>
          <a:srgbClr val="2B142D"/>
        </a:dk2>
        <a:lt2>
          <a:srgbClr val="C3AFCC"/>
        </a:lt2>
        <a:accent1>
          <a:srgbClr val="663366"/>
        </a:accent1>
        <a:accent2>
          <a:srgbClr val="330F42"/>
        </a:accent2>
        <a:accent3>
          <a:srgbClr val="FFFFFF"/>
        </a:accent3>
        <a:accent4>
          <a:srgbClr val="000000"/>
        </a:accent4>
        <a:accent5>
          <a:srgbClr val="B8ADB8"/>
        </a:accent5>
        <a:accent6>
          <a:srgbClr val="2D0C3B"/>
        </a:accent6>
        <a:hlink>
          <a:srgbClr val="BC5FBC"/>
        </a:hlink>
        <a:folHlink>
          <a:srgbClr val="9775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ERC PowerPoint Template updated 101911">
  <a:themeElements>
    <a:clrScheme name="Advantage 1">
      <a:dk1>
        <a:srgbClr val="000000"/>
      </a:dk1>
      <a:lt1>
        <a:srgbClr val="FFFFFF"/>
      </a:lt1>
      <a:dk2>
        <a:srgbClr val="2B142D"/>
      </a:dk2>
      <a:lt2>
        <a:srgbClr val="C3AFCC"/>
      </a:lt2>
      <a:accent1>
        <a:srgbClr val="663366"/>
      </a:accent1>
      <a:accent2>
        <a:srgbClr val="330F42"/>
      </a:accent2>
      <a:accent3>
        <a:srgbClr val="FFFFFF"/>
      </a:accent3>
      <a:accent4>
        <a:srgbClr val="000000"/>
      </a:accent4>
      <a:accent5>
        <a:srgbClr val="B8ADB8"/>
      </a:accent5>
      <a:accent6>
        <a:srgbClr val="2D0C3B"/>
      </a:accent6>
      <a:hlink>
        <a:srgbClr val="BC5FBC"/>
      </a:hlink>
      <a:folHlink>
        <a:srgbClr val="9775A7"/>
      </a:folHlink>
    </a:clrScheme>
    <a:fontScheme name="Advantage">
      <a:majorFont>
        <a:latin typeface="Americana BT"/>
        <a:ea typeface="ＭＳ Ｐゴシック"/>
        <a:cs typeface="Arial"/>
      </a:majorFont>
      <a:minorFont>
        <a:latin typeface="Calibri"/>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dvantage 1">
        <a:dk1>
          <a:srgbClr val="000000"/>
        </a:dk1>
        <a:lt1>
          <a:srgbClr val="FFFFFF"/>
        </a:lt1>
        <a:dk2>
          <a:srgbClr val="2B142D"/>
        </a:dk2>
        <a:lt2>
          <a:srgbClr val="C3AFCC"/>
        </a:lt2>
        <a:accent1>
          <a:srgbClr val="663366"/>
        </a:accent1>
        <a:accent2>
          <a:srgbClr val="330F42"/>
        </a:accent2>
        <a:accent3>
          <a:srgbClr val="FFFFFF"/>
        </a:accent3>
        <a:accent4>
          <a:srgbClr val="000000"/>
        </a:accent4>
        <a:accent5>
          <a:srgbClr val="B8ADB8"/>
        </a:accent5>
        <a:accent6>
          <a:srgbClr val="2D0C3B"/>
        </a:accent6>
        <a:hlink>
          <a:srgbClr val="BC5FBC"/>
        </a:hlink>
        <a:folHlink>
          <a:srgbClr val="9775A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SERC PowerPoint Template updated 101911</Template>
  <TotalTime>19000</TotalTime>
  <Words>419</Words>
  <Application>Microsoft Office PowerPoint</Application>
  <PresentationFormat>Letter Paper (8.5x11 in)</PresentationFormat>
  <Paragraphs>18</Paragraphs>
  <Slides>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Americana BT</vt:lpstr>
      <vt:lpstr>Arial</vt:lpstr>
      <vt:lpstr>Calibri</vt:lpstr>
      <vt:lpstr>Courier New</vt:lpstr>
      <vt:lpstr>Wingdings</vt:lpstr>
      <vt:lpstr>SERC PowerPoint Template updated 101911</vt:lpstr>
      <vt:lpstr>1_SERC PowerPoint Template updated 101911</vt:lpstr>
      <vt:lpstr>Systems Engineering Research Center (SERC) Capstone Marketplace Objectives  June 2022 </vt:lpstr>
      <vt:lpstr>SERC Capstone Marketplace Objectives </vt:lpstr>
      <vt:lpstr>What SERC Looks for in Capstone Marketplace Teams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Engineering Research Center</dc:title>
  <dc:creator>Evader</dc:creator>
  <cp:lastModifiedBy>william shepherd</cp:lastModifiedBy>
  <cp:revision>682</cp:revision>
  <cp:lastPrinted>2008-10-21T16:07:00Z</cp:lastPrinted>
  <dcterms:created xsi:type="dcterms:W3CDTF">2011-10-21T17:23:34Z</dcterms:created>
  <dcterms:modified xsi:type="dcterms:W3CDTF">2022-06-11T22:06:56Z</dcterms:modified>
</cp:coreProperties>
</file>